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7" userDrawn="1">
          <p15:clr>
            <a:srgbClr val="A4A3A4"/>
          </p15:clr>
        </p15:guide>
        <p15:guide id="2" pos="2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873"/>
    <a:srgbClr val="61B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 showGuides="1">
      <p:cViewPr varScale="1">
        <p:scale>
          <a:sx n="73" d="100"/>
          <a:sy n="73" d="100"/>
        </p:scale>
        <p:origin x="3568" y="208"/>
      </p:cViewPr>
      <p:guideLst>
        <p:guide orient="horz" pos="6497"/>
        <p:guide pos="2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4F372C-95E6-5840-AE63-F3402648A49C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6261-E9C8-874B-BB1C-07E3E3782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78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D86261-E9C8-874B-BB1C-07E3E3782B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14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AD6837-7B49-4AF1-7AB3-180754FC63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794"/>
            <a:ext cx="7558779" cy="1069181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93608" y="9233345"/>
            <a:ext cx="3377925" cy="10620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GB" sz="1600" b="1" i="0" smtClean="0">
                <a:effectLst/>
                <a:latin typeface="Figtree SemiBold" pitchFamily="2" charset="0"/>
                <a:cs typeface="Arial" panose="020B0604020202020204" pitchFamily="34" charset="0"/>
              </a:defRPr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 dirty="0"/>
              <a:t>Add local information (e.g. phone number, email address, website)</a:t>
            </a:r>
          </a:p>
        </p:txBody>
      </p:sp>
      <p:sp>
        <p:nvSpPr>
          <p:cNvPr id="13" name="Picture Placeholder 10" descr="Add QR code here">
            <a:extLst>
              <a:ext uri="{FF2B5EF4-FFF2-40B4-BE49-F238E27FC236}">
                <a16:creationId xmlns:a16="http://schemas.microsoft.com/office/drawing/2014/main" id="{AE6D9C4F-EBF9-92A5-C7A3-78BFDFB956B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444780" y="9222600"/>
            <a:ext cx="1052518" cy="1062000"/>
          </a:xfrm>
          <a:prstGeom prst="roundRect">
            <a:avLst>
              <a:gd name="adj" fmla="val 6209"/>
            </a:avLst>
          </a:prstGeom>
          <a:ln w="38100">
            <a:solidFill>
              <a:srgbClr val="99C873"/>
            </a:solidFill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14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128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b="0" i="0" kern="1200">
          <a:solidFill>
            <a:schemeClr val="tx1"/>
          </a:solidFill>
          <a:latin typeface="Figtree" pitchFamily="2" charset="0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b="0" i="0" kern="1200">
          <a:solidFill>
            <a:schemeClr val="tx1"/>
          </a:solidFill>
          <a:latin typeface="Figtree" pitchFamily="2" charset="0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b="0" i="0" kern="1200">
          <a:solidFill>
            <a:schemeClr val="tx1"/>
          </a:solidFill>
          <a:latin typeface="Figtree" pitchFamily="2" charset="0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b="0" i="0" kern="1200">
          <a:solidFill>
            <a:schemeClr val="tx1"/>
          </a:solidFill>
          <a:latin typeface="Figtree" pitchFamily="2" charset="0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b="0" i="0" kern="1200">
          <a:solidFill>
            <a:schemeClr val="tx1"/>
          </a:solidFill>
          <a:latin typeface="Figtree" pitchFamily="2" charset="0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b="0" i="0" kern="1200">
          <a:solidFill>
            <a:schemeClr val="tx1"/>
          </a:solidFill>
          <a:latin typeface="Figtree" pitchFamily="2" charset="0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Add your logo here">
            <a:extLst>
              <a:ext uri="{FF2B5EF4-FFF2-40B4-BE49-F238E27FC236}">
                <a16:creationId xmlns:a16="http://schemas.microsoft.com/office/drawing/2014/main" id="{37BBE88D-D8BD-1F8C-BA64-3E7D265ADD52}"/>
              </a:ext>
            </a:extLst>
          </p:cNvPr>
          <p:cNvGrpSpPr/>
          <p:nvPr/>
        </p:nvGrpSpPr>
        <p:grpSpPr>
          <a:xfrm>
            <a:off x="254001" y="245077"/>
            <a:ext cx="2058360" cy="1018573"/>
            <a:chOff x="354639" y="250939"/>
            <a:chExt cx="3139086" cy="167940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B71878-CAC9-F5E2-278C-86A7CF76475A}"/>
                </a:ext>
              </a:extLst>
            </p:cNvPr>
            <p:cNvSpPr/>
            <p:nvPr/>
          </p:nvSpPr>
          <p:spPr>
            <a:xfrm>
              <a:off x="354639" y="250939"/>
              <a:ext cx="3139086" cy="167940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56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853187-DBAA-A659-539F-0F9711068EF8}"/>
                </a:ext>
              </a:extLst>
            </p:cNvPr>
            <p:cNvSpPr txBox="1"/>
            <p:nvPr/>
          </p:nvSpPr>
          <p:spPr>
            <a:xfrm>
              <a:off x="354641" y="903340"/>
              <a:ext cx="3139084" cy="482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1"/>
                  </a:solidFill>
                  <a:latin typeface="Figtree Medium" pitchFamily="2" charset="0"/>
                </a:rPr>
                <a:t>&lt;Add your logo here&gt;</a:t>
              </a:r>
            </a:p>
          </p:txBody>
        </p:sp>
      </p:grpSp>
      <p:sp>
        <p:nvSpPr>
          <p:cNvPr id="2" name="Subtitle 1">
            <a:extLst>
              <a:ext uri="{FF2B5EF4-FFF2-40B4-BE49-F238E27FC236}">
                <a16:creationId xmlns:a16="http://schemas.microsoft.com/office/drawing/2014/main" id="{D72CDA19-7ECB-CD02-D74F-64010913B1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52652B-0C61-964A-5C4D-BFE5AC6725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ADA908-2AFF-1A24-DA1E-794291EA3CB2}"/>
              </a:ext>
            </a:extLst>
          </p:cNvPr>
          <p:cNvSpPr txBox="1"/>
          <p:nvPr/>
        </p:nvSpPr>
        <p:spPr>
          <a:xfrm>
            <a:off x="463062" y="9539230"/>
            <a:ext cx="1025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&lt;Place QR</a:t>
            </a:r>
            <a:br>
              <a:rPr lang="en-US" sz="12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</a:br>
            <a:r>
              <a:rPr lang="en-US" sz="1200" dirty="0">
                <a:solidFill>
                  <a:schemeClr val="bg1">
                    <a:lumMod val="85000"/>
                  </a:schemeClr>
                </a:solidFill>
                <a:latin typeface="Figtree Medium" pitchFamily="2" charset="0"/>
              </a:rPr>
              <a:t>code here&gt;</a:t>
            </a:r>
          </a:p>
        </p:txBody>
      </p:sp>
    </p:spTree>
    <p:extLst>
      <p:ext uri="{BB962C8B-B14F-4D97-AF65-F5344CB8AC3E}">
        <p14:creationId xmlns:p14="http://schemas.microsoft.com/office/powerpoint/2010/main" val="3470784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EDA127D-152E-4847-AC1F-B9272F84149D}"/>
</file>

<file path=customXml/itemProps2.xml><?xml version="1.0" encoding="utf-8"?>
<ds:datastoreItem xmlns:ds="http://schemas.openxmlformats.org/officeDocument/2006/customXml" ds:itemID="{A3F0DBE8-6871-477B-ABEA-8669AFF7B657}"/>
</file>

<file path=customXml/itemProps3.xml><?xml version="1.0" encoding="utf-8"?>
<ds:datastoreItem xmlns:ds="http://schemas.openxmlformats.org/officeDocument/2006/customXml" ds:itemID="{5CD0AA57-79F4-416E-AB30-BFD1E9C8F1B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14</Words>
  <Application>Microsoft Macintosh PowerPoint</Application>
  <PresentationFormat>Custom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Figtree</vt:lpstr>
      <vt:lpstr>Figtree Medium</vt:lpstr>
      <vt:lpstr>Figtree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Coventry</dc:creator>
  <cp:lastModifiedBy>James Coventry</cp:lastModifiedBy>
  <cp:revision>4</cp:revision>
  <dcterms:created xsi:type="dcterms:W3CDTF">2026-10-04T15:46:15Z</dcterms:created>
  <dcterms:modified xsi:type="dcterms:W3CDTF">2026-10-04T23:02:20Z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</Properties>
</file>