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7775575" cy="10907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6" userDrawn="1">
          <p15:clr>
            <a:srgbClr val="A4A3A4"/>
          </p15:clr>
        </p15:guide>
        <p15:guide id="2" pos="24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11"/>
    <p:restoredTop sz="94606"/>
  </p:normalViewPr>
  <p:slideViewPr>
    <p:cSldViewPr snapToGrid="0" showGuides="1">
      <p:cViewPr varScale="1">
        <p:scale>
          <a:sx n="77" d="100"/>
          <a:sy n="77" d="100"/>
        </p:scale>
        <p:origin x="2400" y="192"/>
      </p:cViewPr>
      <p:guideLst>
        <p:guide orient="horz" pos="3436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26BEF-B291-2E45-AEEE-68CB5AEC04EB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43000"/>
            <a:ext cx="22002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617C3-D317-224B-88D9-12BB1E099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26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D86261-E9C8-874B-BB1C-07E3E3782B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14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7ABD21-BB2A-34C7-886A-56275DA954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89" y="0"/>
            <a:ext cx="7765985" cy="109212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41977" y="9419795"/>
            <a:ext cx="3474397" cy="10834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GB" sz="1600" b="1" i="0" smtClean="0">
                <a:effectLst/>
                <a:latin typeface="Figtree SemiBold" pitchFamily="2" charset="0"/>
                <a:cs typeface="Arial" panose="020B0604020202020204" pitchFamily="34" charset="0"/>
              </a:defRPr>
            </a:lvl1pPr>
            <a:lvl2pPr marL="385602" indent="0" algn="ctr">
              <a:buNone/>
              <a:defRPr sz="1686"/>
            </a:lvl2pPr>
            <a:lvl3pPr marL="771204" indent="0" algn="ctr">
              <a:buNone/>
              <a:defRPr sz="1518"/>
            </a:lvl3pPr>
            <a:lvl4pPr marL="1156807" indent="0" algn="ctr">
              <a:buNone/>
              <a:defRPr sz="1350"/>
            </a:lvl4pPr>
            <a:lvl5pPr marL="1542409" indent="0" algn="ctr">
              <a:buNone/>
              <a:defRPr sz="1350"/>
            </a:lvl5pPr>
            <a:lvl6pPr marL="1928011" indent="0" algn="ctr">
              <a:buNone/>
              <a:defRPr sz="1350"/>
            </a:lvl6pPr>
            <a:lvl7pPr marL="2313613" indent="0" algn="ctr">
              <a:buNone/>
              <a:defRPr sz="1350"/>
            </a:lvl7pPr>
            <a:lvl8pPr marL="2699216" indent="0" algn="ctr">
              <a:buNone/>
              <a:defRPr sz="1350"/>
            </a:lvl8pPr>
            <a:lvl9pPr marL="3084818" indent="0" algn="ctr">
              <a:buNone/>
              <a:defRPr sz="1350"/>
            </a:lvl9pPr>
          </a:lstStyle>
          <a:p>
            <a:r>
              <a:rPr lang="en-US" dirty="0"/>
              <a:t>Add local information (e.g. phone number, email address, website)</a:t>
            </a:r>
          </a:p>
        </p:txBody>
      </p:sp>
      <p:sp>
        <p:nvSpPr>
          <p:cNvPr id="13" name="Picture Placeholder 10" descr="Add QR code here">
            <a:extLst>
              <a:ext uri="{FF2B5EF4-FFF2-40B4-BE49-F238E27FC236}">
                <a16:creationId xmlns:a16="http://schemas.microsoft.com/office/drawing/2014/main" id="{AE6D9C4F-EBF9-92A5-C7A3-78BFDFB956B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457483" y="9408832"/>
            <a:ext cx="1082577" cy="1083445"/>
          </a:xfrm>
          <a:prstGeom prst="roundRect">
            <a:avLst>
              <a:gd name="adj" fmla="val 6209"/>
            </a:avLst>
          </a:prstGeom>
          <a:ln w="38100">
            <a:solidFill>
              <a:srgbClr val="99C873"/>
            </a:solidFill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002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>
          <p15:clr>
            <a:srgbClr val="FBAE40"/>
          </p15:clr>
        </p15:guide>
        <p15:guide id="2" pos="238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80737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903673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F458A8-7758-E743-A02D-3BFC2C31854F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10109836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BD41FD-6CB1-2649-9C12-13E629023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7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descr="Add your logo here">
            <a:extLst>
              <a:ext uri="{FF2B5EF4-FFF2-40B4-BE49-F238E27FC236}">
                <a16:creationId xmlns:a16="http://schemas.microsoft.com/office/drawing/2014/main" id="{37BBE88D-D8BD-1F8C-BA64-3E7D265ADD52}"/>
              </a:ext>
            </a:extLst>
          </p:cNvPr>
          <p:cNvGrpSpPr/>
          <p:nvPr/>
        </p:nvGrpSpPr>
        <p:grpSpPr>
          <a:xfrm>
            <a:off x="290753" y="250026"/>
            <a:ext cx="2099925" cy="1039141"/>
            <a:chOff x="354639" y="250939"/>
            <a:chExt cx="3139086" cy="167940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3B71878-CAC9-F5E2-278C-86A7CF76475A}"/>
                </a:ext>
              </a:extLst>
            </p:cNvPr>
            <p:cNvSpPr/>
            <p:nvPr/>
          </p:nvSpPr>
          <p:spPr>
            <a:xfrm>
              <a:off x="354639" y="250939"/>
              <a:ext cx="3139086" cy="1679407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93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8853187-DBAA-A659-539F-0F9711068EF8}"/>
                </a:ext>
              </a:extLst>
            </p:cNvPr>
            <p:cNvSpPr txBox="1"/>
            <p:nvPr/>
          </p:nvSpPr>
          <p:spPr>
            <a:xfrm>
              <a:off x="354641" y="903340"/>
              <a:ext cx="3139084" cy="488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26" dirty="0">
                  <a:solidFill>
                    <a:schemeClr val="bg1"/>
                  </a:solidFill>
                  <a:latin typeface="Figtree Medium" pitchFamily="2" charset="0"/>
                </a:rPr>
                <a:t>&lt;Add your logo here&gt;</a:t>
              </a:r>
            </a:p>
          </p:txBody>
        </p:sp>
      </p:grpSp>
      <p:sp>
        <p:nvSpPr>
          <p:cNvPr id="9" name="Subtitle 8">
            <a:extLst>
              <a:ext uri="{FF2B5EF4-FFF2-40B4-BE49-F238E27FC236}">
                <a16:creationId xmlns:a16="http://schemas.microsoft.com/office/drawing/2014/main" id="{68860A43-D0D3-96E7-B3C6-2C6DEDC90F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FCD8FC-BC6D-76AF-B780-F1732A5129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ADA908-2AFF-1A24-DA1E-794291EA3CB2}"/>
              </a:ext>
            </a:extLst>
          </p:cNvPr>
          <p:cNvSpPr txBox="1"/>
          <p:nvPr/>
        </p:nvSpPr>
        <p:spPr>
          <a:xfrm>
            <a:off x="457483" y="9731856"/>
            <a:ext cx="1093036" cy="47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24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  <a:t>&lt;Place QR</a:t>
            </a:r>
            <a:br>
              <a:rPr lang="en-US" sz="1224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</a:br>
            <a:r>
              <a:rPr lang="en-US" sz="1224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  <a:t>code here&gt;</a:t>
            </a:r>
          </a:p>
        </p:txBody>
      </p:sp>
    </p:spTree>
    <p:extLst>
      <p:ext uri="{BB962C8B-B14F-4D97-AF65-F5344CB8AC3E}">
        <p14:creationId xmlns:p14="http://schemas.microsoft.com/office/powerpoint/2010/main" val="3470784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7AF584FC81DC42B896B147597934B5" ma:contentTypeVersion="14" ma:contentTypeDescription="Create a new document." ma:contentTypeScope="" ma:versionID="fb561eaf2df7490ed50cbc31e8572c24">
  <xsd:schema xmlns:xsd="http://www.w3.org/2001/XMLSchema" xmlns:xs="http://www.w3.org/2001/XMLSchema" xmlns:p="http://schemas.microsoft.com/office/2006/metadata/properties" xmlns:ns2="d225e306-cd9c-4685-a44c-e6e24beaa9eb" xmlns:ns3="100f8c17-9e75-4c76-b002-c167a01bc5c5" targetNamespace="http://schemas.microsoft.com/office/2006/metadata/properties" ma:root="true" ma:fieldsID="e72c55e375488c36409768dac7b38288" ns2:_="" ns3:_="">
    <xsd:import namespace="d225e306-cd9c-4685-a44c-e6e24beaa9eb"/>
    <xsd:import namespace="100f8c17-9e75-4c76-b002-c167a01bc5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5e306-cd9c-4685-a44c-e6e24beaa9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06e034f-5d27-4a55-b126-b5aed7b329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0f8c17-9e75-4c76-b002-c167a01bc5c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1304316-9453-43cf-90cb-130c1ea90da7}" ma:internalName="TaxCatchAll" ma:showField="CatchAllData" ma:web="100f8c17-9e75-4c76-b002-c167a01bc5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0f8c17-9e75-4c76-b002-c167a01bc5c5" xsi:nil="true"/>
    <lcf76f155ced4ddcb4097134ff3c332f xmlns="d225e306-cd9c-4685-a44c-e6e24beaa9e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7FA62F1-302D-4060-8367-DD831681DF06}"/>
</file>

<file path=customXml/itemProps2.xml><?xml version="1.0" encoding="utf-8"?>
<ds:datastoreItem xmlns:ds="http://schemas.openxmlformats.org/officeDocument/2006/customXml" ds:itemID="{9EB8FF08-6AC1-4824-A8AB-F03B0AEF65DA}"/>
</file>

<file path=customXml/itemProps3.xml><?xml version="1.0" encoding="utf-8"?>
<ds:datastoreItem xmlns:ds="http://schemas.openxmlformats.org/officeDocument/2006/customXml" ds:itemID="{79AD9794-F2DC-4723-8939-552D8E9E234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14</Words>
  <Application>Microsoft Macintosh PowerPoint</Application>
  <PresentationFormat>Custom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Figtree Medium</vt:lpstr>
      <vt:lpstr>Figtree SemiBold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Coventry</dc:creator>
  <cp:lastModifiedBy>James Coventry</cp:lastModifiedBy>
  <cp:revision>3</cp:revision>
  <dcterms:created xsi:type="dcterms:W3CDTF">2026-10-04T22:48:36Z</dcterms:created>
  <dcterms:modified xsi:type="dcterms:W3CDTF">2026-10-04T23:02:24Z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0x010100E07AF584FC81DC42B896B147597934B5</vt:lpwstr>
  </property>
</Properties>
</file>