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</p:sldIdLst>
  <p:sldSz cx="5327650" cy="7559675"/>
  <p:notesSz cx="6858000" cy="9144000"/>
  <p:defaultTextStyle>
    <a:defPPr>
      <a:defRPr lang="en-US"/>
    </a:defPPr>
    <a:lvl1pPr marL="0" algn="l" defTabSz="45711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19" algn="l" defTabSz="45711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37" algn="l" defTabSz="45711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358" algn="l" defTabSz="45711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475" algn="l" defTabSz="45711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594" algn="l" defTabSz="45711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713" algn="l" defTabSz="45711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832" algn="l" defTabSz="45711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952" algn="l" defTabSz="45711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 userDrawn="1">
          <p15:clr>
            <a:srgbClr val="A4A3A4"/>
          </p15:clr>
        </p15:guide>
        <p15:guide id="2" pos="167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B5D5"/>
    <a:srgbClr val="99C873"/>
    <a:srgbClr val="2031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06"/>
  </p:normalViewPr>
  <p:slideViewPr>
    <p:cSldViewPr snapToGrid="0" showGuides="1">
      <p:cViewPr varScale="1">
        <p:scale>
          <a:sx n="104" d="100"/>
          <a:sy n="104" d="100"/>
        </p:scale>
        <p:origin x="2552" y="192"/>
      </p:cViewPr>
      <p:guideLst>
        <p:guide orient="horz" pos="2381"/>
        <p:guide pos="167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60E082-4A68-FD2B-9FB2-70B6F5E98FD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085"/>
            <a:ext cx="5327650" cy="754750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99574" y="1418039"/>
            <a:ext cx="4528503" cy="205831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1400" b="1" i="0">
                <a:solidFill>
                  <a:srgbClr val="203152"/>
                </a:solidFill>
                <a:latin typeface="Figtree SemiBold" pitchFamily="2" charset="0"/>
              </a:defRPr>
            </a:lvl1pPr>
          </a:lstStyle>
          <a:p>
            <a:r>
              <a:rPr lang="en-GB" dirty="0"/>
              <a:t>Short introduction here</a:t>
            </a:r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D3ADF52-2A9A-599E-8D7E-8AA4B2B6733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9575" y="1852577"/>
            <a:ext cx="2816225" cy="4209283"/>
          </a:xfrm>
          <a:prstGeom prst="rect">
            <a:avLst/>
          </a:prstGeom>
        </p:spPr>
        <p:txBody>
          <a:bodyPr tIns="90000" bIns="90000">
            <a:noAutofit/>
          </a:bodyPr>
          <a:lstStyle>
            <a:lvl1pPr>
              <a:buFont typeface="Arial" panose="020B0604020202020204" pitchFamily="34" charset="0"/>
              <a:buChar char="•"/>
              <a:defRPr sz="1000" b="0" i="0">
                <a:latin typeface="Figtree" pitchFamily="2" charset="0"/>
              </a:defRPr>
            </a:lvl1pPr>
            <a:lvl2pPr>
              <a:defRPr b="0" i="0">
                <a:latin typeface="Figtree" pitchFamily="2" charset="0"/>
              </a:defRPr>
            </a:lvl2pPr>
            <a:lvl3pPr>
              <a:defRPr b="0" i="0">
                <a:latin typeface="Figtree" pitchFamily="2" charset="0"/>
              </a:defRPr>
            </a:lvl3pPr>
            <a:lvl4pPr>
              <a:defRPr b="0" i="0">
                <a:latin typeface="Figtree" pitchFamily="2" charset="0"/>
              </a:defRPr>
            </a:lvl4pPr>
            <a:lvl5pPr>
              <a:defRPr b="0" i="0">
                <a:latin typeface="Figtree" pitchFamily="2" charset="0"/>
              </a:defRPr>
            </a:lvl5pPr>
          </a:lstStyle>
          <a:p>
            <a:r>
              <a:rPr lang="en-GB" sz="1800" b="0" i="0" dirty="0">
                <a:solidFill>
                  <a:schemeClr val="tx1"/>
                </a:solidFill>
                <a:latin typeface="Figtree" pitchFamily="2" charset="0"/>
              </a:rPr>
              <a:t>Add information e.g. list of parent workshop ideas</a:t>
            </a:r>
            <a:endParaRPr lang="en-US" sz="1800" b="0" i="0" dirty="0">
              <a:solidFill>
                <a:schemeClr val="tx1"/>
              </a:solidFill>
              <a:latin typeface="Figtree" pitchFamily="2" charset="0"/>
            </a:endParaRPr>
          </a:p>
        </p:txBody>
      </p:sp>
      <p:sp>
        <p:nvSpPr>
          <p:cNvPr id="13" name="Picture Placeholder 22">
            <a:extLst>
              <a:ext uri="{FF2B5EF4-FFF2-40B4-BE49-F238E27FC236}">
                <a16:creationId xmlns:a16="http://schemas.microsoft.com/office/drawing/2014/main" id="{7078DBE8-539E-ECCE-DA5E-7806F7E8861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6835" y="6318608"/>
            <a:ext cx="730313" cy="74026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28575">
            <a:solidFill>
              <a:srgbClr val="70B5D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DB56FDC5-2387-0EDA-4AC5-CEFEB1F688E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94857" y="6438613"/>
            <a:ext cx="3633221" cy="738225"/>
          </a:xfrm>
          <a:prstGeom prst="rect">
            <a:avLst/>
          </a:prstGeom>
        </p:spPr>
        <p:txBody>
          <a:bodyPr lIns="108000" tIns="108000" rIns="108000" bIns="108000"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lang="en-GB" sz="1000" b="1" i="0" smtClean="0">
                <a:solidFill>
                  <a:schemeClr val="bg1"/>
                </a:solidFill>
                <a:effectLst/>
                <a:latin typeface="Figtree SemiBold" pitchFamily="2" charset="0"/>
              </a:defRPr>
            </a:lvl1pPr>
            <a:lvl2pPr>
              <a:defRPr b="0" i="0">
                <a:latin typeface="Figtree" pitchFamily="2" charset="0"/>
              </a:defRPr>
            </a:lvl2pPr>
            <a:lvl3pPr>
              <a:defRPr b="0" i="0">
                <a:latin typeface="Figtree" pitchFamily="2" charset="0"/>
              </a:defRPr>
            </a:lvl3pPr>
            <a:lvl4pPr>
              <a:defRPr b="0" i="0">
                <a:latin typeface="Figtree" pitchFamily="2" charset="0"/>
              </a:defRPr>
            </a:lvl4pPr>
            <a:lvl5pPr>
              <a:defRPr b="0" i="0">
                <a:latin typeface="Figtree" pitchFamily="2" charset="0"/>
              </a:defRPr>
            </a:lvl5pPr>
          </a:lstStyle>
          <a:p>
            <a:pPr marL="0" indent="0">
              <a:buNone/>
            </a:pPr>
            <a:r>
              <a:rPr lang="en-US" sz="1200" dirty="0"/>
              <a:t>Add local information (e.g. phone number, email address, website)</a:t>
            </a:r>
          </a:p>
        </p:txBody>
      </p:sp>
    </p:spTree>
    <p:extLst>
      <p:ext uri="{BB962C8B-B14F-4D97-AF65-F5344CB8AC3E}">
        <p14:creationId xmlns:p14="http://schemas.microsoft.com/office/powerpoint/2010/main" val="2259585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81" userDrawn="1">
          <p15:clr>
            <a:srgbClr val="FBAE40"/>
          </p15:clr>
        </p15:guide>
        <p15:guide id="2" pos="1678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1180C29-3FB2-0D7E-D084-5E91E4D5C41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085"/>
            <a:ext cx="5327650" cy="7547504"/>
          </a:xfrm>
          <a:prstGeom prst="rect">
            <a:avLst/>
          </a:prstGeom>
        </p:spPr>
      </p:pic>
      <p:sp>
        <p:nvSpPr>
          <p:cNvPr id="13" name="Picture Placeholder 22">
            <a:extLst>
              <a:ext uri="{FF2B5EF4-FFF2-40B4-BE49-F238E27FC236}">
                <a16:creationId xmlns:a16="http://schemas.microsoft.com/office/drawing/2014/main" id="{7078DBE8-539E-ECCE-DA5E-7806F7E8861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6835" y="6318608"/>
            <a:ext cx="730313" cy="74026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28575">
            <a:solidFill>
              <a:srgbClr val="70B5D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" name="Text Placeholder 11">
            <a:extLst>
              <a:ext uri="{FF2B5EF4-FFF2-40B4-BE49-F238E27FC236}">
                <a16:creationId xmlns:a16="http://schemas.microsoft.com/office/drawing/2014/main" id="{68DCE2BF-255A-14DA-D6EE-AC50830CAD9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94857" y="6438613"/>
            <a:ext cx="3633221" cy="738225"/>
          </a:xfrm>
          <a:prstGeom prst="rect">
            <a:avLst/>
          </a:prstGeom>
        </p:spPr>
        <p:txBody>
          <a:bodyPr lIns="108000" tIns="108000" rIns="108000" bIns="108000"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lang="en-GB" sz="1000" b="1" i="0" smtClean="0">
                <a:solidFill>
                  <a:schemeClr val="bg1"/>
                </a:solidFill>
                <a:effectLst/>
                <a:latin typeface="Figtree SemiBold" pitchFamily="2" charset="0"/>
              </a:defRPr>
            </a:lvl1pPr>
            <a:lvl2pPr>
              <a:defRPr b="0" i="0">
                <a:latin typeface="Figtree" pitchFamily="2" charset="0"/>
              </a:defRPr>
            </a:lvl2pPr>
            <a:lvl3pPr>
              <a:defRPr b="0" i="0">
                <a:latin typeface="Figtree" pitchFamily="2" charset="0"/>
              </a:defRPr>
            </a:lvl3pPr>
            <a:lvl4pPr>
              <a:defRPr b="0" i="0">
                <a:latin typeface="Figtree" pitchFamily="2" charset="0"/>
              </a:defRPr>
            </a:lvl4pPr>
            <a:lvl5pPr>
              <a:defRPr b="0" i="0">
                <a:latin typeface="Figtree" pitchFamily="2" charset="0"/>
              </a:defRPr>
            </a:lvl5pPr>
          </a:lstStyle>
          <a:p>
            <a:pPr marL="0" indent="0">
              <a:buNone/>
            </a:pPr>
            <a:r>
              <a:rPr lang="en-US" sz="1200" dirty="0"/>
              <a:t>Add local information (e.g. phone number, email address, website)</a:t>
            </a:r>
          </a:p>
        </p:txBody>
      </p:sp>
    </p:spTree>
    <p:extLst>
      <p:ext uri="{BB962C8B-B14F-4D97-AF65-F5344CB8AC3E}">
        <p14:creationId xmlns:p14="http://schemas.microsoft.com/office/powerpoint/2010/main" val="18192389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81" userDrawn="1">
          <p15:clr>
            <a:srgbClr val="FBAE40"/>
          </p15:clr>
        </p15:guide>
        <p15:guide id="2" pos="1678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5542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defTabSz="532732" rtl="0" eaLnBrk="1" latinLnBrk="0" hangingPunct="1">
        <a:lnSpc>
          <a:spcPct val="90000"/>
        </a:lnSpc>
        <a:spcBef>
          <a:spcPct val="0"/>
        </a:spcBef>
        <a:buNone/>
        <a:defRPr sz="256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3183" indent="-133183" algn="l" defTabSz="532732" rtl="0" eaLnBrk="1" latinLnBrk="0" hangingPunct="1">
        <a:lnSpc>
          <a:spcPct val="90000"/>
        </a:lnSpc>
        <a:spcBef>
          <a:spcPts val="583"/>
        </a:spcBef>
        <a:buFont typeface="Arial" panose="020B0604020202020204" pitchFamily="34" charset="0"/>
        <a:buChar char="•"/>
        <a:defRPr sz="1631" kern="1200">
          <a:solidFill>
            <a:schemeClr val="tx1"/>
          </a:solidFill>
          <a:latin typeface="+mn-lt"/>
          <a:ea typeface="+mn-ea"/>
          <a:cs typeface="+mn-cs"/>
        </a:defRPr>
      </a:lvl1pPr>
      <a:lvl2pPr marL="399549" indent="-133183" algn="l" defTabSz="532732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398" kern="1200">
          <a:solidFill>
            <a:schemeClr val="tx1"/>
          </a:solidFill>
          <a:latin typeface="+mn-lt"/>
          <a:ea typeface="+mn-ea"/>
          <a:cs typeface="+mn-cs"/>
        </a:defRPr>
      </a:lvl2pPr>
      <a:lvl3pPr marL="665915" indent="-133183" algn="l" defTabSz="532732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165" kern="1200">
          <a:solidFill>
            <a:schemeClr val="tx1"/>
          </a:solidFill>
          <a:latin typeface="+mn-lt"/>
          <a:ea typeface="+mn-ea"/>
          <a:cs typeface="+mn-cs"/>
        </a:defRPr>
      </a:lvl3pPr>
      <a:lvl4pPr marL="932281" indent="-133183" algn="l" defTabSz="532732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4pPr>
      <a:lvl5pPr marL="1198647" indent="-133183" algn="l" defTabSz="532732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5pPr>
      <a:lvl6pPr marL="1465013" indent="-133183" algn="l" defTabSz="532732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6pPr>
      <a:lvl7pPr marL="1731379" indent="-133183" algn="l" defTabSz="532732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7pPr>
      <a:lvl8pPr marL="1997745" indent="-133183" algn="l" defTabSz="532732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8pPr>
      <a:lvl9pPr marL="2264111" indent="-133183" algn="l" defTabSz="532732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32732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1pPr>
      <a:lvl2pPr marL="266366" algn="l" defTabSz="532732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2pPr>
      <a:lvl3pPr marL="532732" algn="l" defTabSz="532732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3pPr>
      <a:lvl4pPr marL="799098" algn="l" defTabSz="532732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4pPr>
      <a:lvl5pPr marL="1065464" algn="l" defTabSz="532732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5pPr>
      <a:lvl6pPr marL="1331830" algn="l" defTabSz="532732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6pPr>
      <a:lvl7pPr marL="1598196" algn="l" defTabSz="532732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7pPr>
      <a:lvl8pPr marL="1864562" algn="l" defTabSz="532732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8pPr>
      <a:lvl9pPr marL="2130928" algn="l" defTabSz="532732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24">
            <a:extLst>
              <a:ext uri="{FF2B5EF4-FFF2-40B4-BE49-F238E27FC236}">
                <a16:creationId xmlns:a16="http://schemas.microsoft.com/office/drawing/2014/main" id="{8364DEDF-CBC3-026F-9727-4276075AF17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Add a short introduction here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C3BD2F7-618C-FB95-FA78-E809EB0F82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lIns="108000" tIns="108000" rIns="108000" bIns="144000" anchor="t" anchorCtr="0">
            <a:noAutofit/>
          </a:bodyPr>
          <a:lstStyle/>
          <a:p>
            <a:pPr marL="0" indent="0">
              <a:buNone/>
            </a:pPr>
            <a:r>
              <a:rPr lang="en-US" dirty="0"/>
              <a:t>Add information (e.g. list of parent workshop ideas)</a:t>
            </a:r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2B0C630A-93D8-F64D-F315-E2E95D3EDF8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03ECD0D-EB75-0777-300D-7DB490C3DACE}"/>
              </a:ext>
            </a:extLst>
          </p:cNvPr>
          <p:cNvSpPr txBox="1"/>
          <p:nvPr/>
        </p:nvSpPr>
        <p:spPr>
          <a:xfrm>
            <a:off x="536834" y="6434825"/>
            <a:ext cx="730313" cy="50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solidFill>
                  <a:schemeClr val="bg1">
                    <a:lumMod val="85000"/>
                  </a:schemeClr>
                </a:solidFill>
                <a:latin typeface="Figtree Medium" pitchFamily="2" charset="0"/>
              </a:rPr>
              <a:t>&lt;Place QR</a:t>
            </a:r>
            <a:br>
              <a:rPr lang="en-US" sz="900" dirty="0">
                <a:solidFill>
                  <a:schemeClr val="bg1">
                    <a:lumMod val="85000"/>
                  </a:schemeClr>
                </a:solidFill>
                <a:latin typeface="Figtree Medium" pitchFamily="2" charset="0"/>
              </a:rPr>
            </a:br>
            <a:r>
              <a:rPr lang="en-US" sz="900" dirty="0">
                <a:solidFill>
                  <a:schemeClr val="bg1">
                    <a:lumMod val="85000"/>
                  </a:schemeClr>
                </a:solidFill>
                <a:latin typeface="Figtree Medium" pitchFamily="2" charset="0"/>
              </a:rPr>
              <a:t>code here&gt;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32D15184-C5E9-8140-2E48-68C0410A9B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sz="1200" dirty="0"/>
              <a:t>Add local information (e.g. phone number, email address, website)</a:t>
            </a:r>
          </a:p>
        </p:txBody>
      </p:sp>
    </p:spTree>
    <p:extLst>
      <p:ext uri="{BB962C8B-B14F-4D97-AF65-F5344CB8AC3E}">
        <p14:creationId xmlns:p14="http://schemas.microsoft.com/office/powerpoint/2010/main" val="34164446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85D1F4-B801-B941-991D-6612D886B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FC4720F-B6F8-1D03-B508-24CA9888EDA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38B93E85-C4E0-EF10-5ED6-2F99C48821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 sz="1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7A44A74-FF2D-E5C0-13E7-BB801469F325}"/>
              </a:ext>
            </a:extLst>
          </p:cNvPr>
          <p:cNvSpPr txBox="1"/>
          <p:nvPr/>
        </p:nvSpPr>
        <p:spPr>
          <a:xfrm>
            <a:off x="536834" y="6434825"/>
            <a:ext cx="730313" cy="505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solidFill>
                  <a:schemeClr val="bg1">
                    <a:lumMod val="85000"/>
                  </a:schemeClr>
                </a:solidFill>
                <a:latin typeface="Figtree Medium" pitchFamily="2" charset="0"/>
              </a:rPr>
              <a:t>&lt;Place QR</a:t>
            </a:r>
            <a:br>
              <a:rPr lang="en-US" sz="900" dirty="0">
                <a:solidFill>
                  <a:schemeClr val="bg1">
                    <a:lumMod val="85000"/>
                  </a:schemeClr>
                </a:solidFill>
                <a:latin typeface="Figtree Medium" pitchFamily="2" charset="0"/>
              </a:rPr>
            </a:br>
            <a:r>
              <a:rPr lang="en-US" sz="900" dirty="0">
                <a:solidFill>
                  <a:schemeClr val="bg1">
                    <a:lumMod val="85000"/>
                  </a:schemeClr>
                </a:solidFill>
                <a:latin typeface="Figtree Medium" pitchFamily="2" charset="0"/>
              </a:rPr>
              <a:t>code here&gt;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6A2BDC3-41E4-4918-5A75-23F9E7AED545}"/>
              </a:ext>
            </a:extLst>
          </p:cNvPr>
          <p:cNvSpPr/>
          <p:nvPr/>
        </p:nvSpPr>
        <p:spPr>
          <a:xfrm>
            <a:off x="3679548" y="496548"/>
            <a:ext cx="1100919" cy="588990"/>
          </a:xfrm>
          <a:prstGeom prst="rect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7C354BA-DA1D-6925-7B19-54DE507C649F}"/>
              </a:ext>
            </a:extLst>
          </p:cNvPr>
          <p:cNvSpPr txBox="1"/>
          <p:nvPr/>
        </p:nvSpPr>
        <p:spPr>
          <a:xfrm>
            <a:off x="3679547" y="590988"/>
            <a:ext cx="11009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chemeClr val="bg1">
                    <a:lumMod val="85000"/>
                  </a:schemeClr>
                </a:solidFill>
                <a:latin typeface="Figtree Medium" pitchFamily="2" charset="0"/>
              </a:rPr>
              <a:t>&lt;Add your</a:t>
            </a:r>
            <a:br>
              <a:rPr lang="en-US" sz="1000" dirty="0">
                <a:solidFill>
                  <a:schemeClr val="bg1">
                    <a:lumMod val="85000"/>
                  </a:schemeClr>
                </a:solidFill>
                <a:latin typeface="Figtree Medium" pitchFamily="2" charset="0"/>
              </a:rPr>
            </a:br>
            <a:r>
              <a:rPr lang="en-US" sz="1000" dirty="0">
                <a:solidFill>
                  <a:schemeClr val="bg1">
                    <a:lumMod val="85000"/>
                  </a:schemeClr>
                </a:solidFill>
                <a:latin typeface="Figtree Medium" pitchFamily="2" charset="0"/>
              </a:rPr>
              <a:t>logo here&gt;</a:t>
            </a:r>
          </a:p>
        </p:txBody>
      </p:sp>
    </p:spTree>
    <p:extLst>
      <p:ext uri="{BB962C8B-B14F-4D97-AF65-F5344CB8AC3E}">
        <p14:creationId xmlns:p14="http://schemas.microsoft.com/office/powerpoint/2010/main" val="3193441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07AF584FC81DC42B896B147597934B5" ma:contentTypeVersion="14" ma:contentTypeDescription="Create a new document." ma:contentTypeScope="" ma:versionID="fb561eaf2df7490ed50cbc31e8572c24">
  <xsd:schema xmlns:xsd="http://www.w3.org/2001/XMLSchema" xmlns:xs="http://www.w3.org/2001/XMLSchema" xmlns:p="http://schemas.microsoft.com/office/2006/metadata/properties" xmlns:ns2="d225e306-cd9c-4685-a44c-e6e24beaa9eb" xmlns:ns3="100f8c17-9e75-4c76-b002-c167a01bc5c5" targetNamespace="http://schemas.microsoft.com/office/2006/metadata/properties" ma:root="true" ma:fieldsID="e72c55e375488c36409768dac7b38288" ns2:_="" ns3:_="">
    <xsd:import namespace="d225e306-cd9c-4685-a44c-e6e24beaa9eb"/>
    <xsd:import namespace="100f8c17-9e75-4c76-b002-c167a01bc5c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25e306-cd9c-4685-a44c-e6e24beaa9e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006e034f-5d27-4a55-b126-b5aed7b3291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0f8c17-9e75-4c76-b002-c167a01bc5c5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1304316-9453-43cf-90cb-130c1ea90da7}" ma:internalName="TaxCatchAll" ma:showField="CatchAllData" ma:web="100f8c17-9e75-4c76-b002-c167a01bc5c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00f8c17-9e75-4c76-b002-c167a01bc5c5" xsi:nil="true"/>
    <lcf76f155ced4ddcb4097134ff3c332f xmlns="d225e306-cd9c-4685-a44c-e6e24beaa9eb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59915B6-0118-4C89-B33A-D439DBFD9051}"/>
</file>

<file path=customXml/itemProps2.xml><?xml version="1.0" encoding="utf-8"?>
<ds:datastoreItem xmlns:ds="http://schemas.openxmlformats.org/officeDocument/2006/customXml" ds:itemID="{F5E3FD06-FC98-403B-8106-E95F2042E8C3}"/>
</file>

<file path=customXml/itemProps3.xml><?xml version="1.0" encoding="utf-8"?>
<ds:datastoreItem xmlns:ds="http://schemas.openxmlformats.org/officeDocument/2006/customXml" ds:itemID="{5D18B5CD-B35B-4AA9-86EE-0A5845DF238F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53</TotalTime>
  <Words>55</Words>
  <Application>Microsoft Macintosh PowerPoint</Application>
  <PresentationFormat>Custom</PresentationFormat>
  <Paragraphs>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Figtree</vt:lpstr>
      <vt:lpstr>Figtree Medium</vt:lpstr>
      <vt:lpstr>Figtree SemiBold</vt:lpstr>
      <vt:lpstr>Office Theme</vt:lpstr>
      <vt:lpstr>Add a short introduction here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James Coventry</dc:creator>
  <cp:lastModifiedBy>James Coventry</cp:lastModifiedBy>
  <cp:revision>4</cp:revision>
  <dcterms:created xsi:type="dcterms:W3CDTF">2026-10-04T17:04:25Z</dcterms:created>
  <dcterms:modified xsi:type="dcterms:W3CDTF">2026-10-04T22:27:37Z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0x010100E07AF584FC81DC42B896B147597934B5</vt:lpwstr>
  </property>
</Properties>
</file>