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5543550" cy="77755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9" userDrawn="1">
          <p15:clr>
            <a:srgbClr val="A4A3A4"/>
          </p15:clr>
        </p15:guide>
        <p15:guide id="2" pos="17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6"/>
  </p:normalViewPr>
  <p:slideViewPr>
    <p:cSldViewPr snapToGrid="0" showGuides="1">
      <p:cViewPr varScale="1">
        <p:scale>
          <a:sx n="101" d="100"/>
          <a:sy n="101" d="100"/>
        </p:scale>
        <p:origin x="3544" y="192"/>
      </p:cViewPr>
      <p:guideLst>
        <p:guide orient="horz" pos="2449"/>
        <p:guide pos="17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C9D49AD-4A2F-37A6-2C59-38D3A3FD77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4309" y="-1"/>
            <a:ext cx="5552167" cy="777557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154E2C0-B708-EC58-A644-599FF9FABC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524" y="1525990"/>
            <a:ext cx="4528503" cy="205831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1400" b="1" i="0">
                <a:solidFill>
                  <a:srgbClr val="203152"/>
                </a:solidFill>
                <a:latin typeface="Figtree SemiBold" pitchFamily="2" charset="0"/>
              </a:defRPr>
            </a:lvl1pPr>
          </a:lstStyle>
          <a:p>
            <a:r>
              <a:rPr lang="en-GB" dirty="0"/>
              <a:t>Short introduction here</a:t>
            </a:r>
            <a:endParaRPr lang="en-US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857AEBA7-D7AD-5AEB-F98A-0D30F29004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525" y="1960528"/>
            <a:ext cx="2816225" cy="4209283"/>
          </a:xfrm>
          <a:prstGeom prst="rect">
            <a:avLst/>
          </a:prstGeom>
        </p:spPr>
        <p:txBody>
          <a:bodyPr tIns="90000" bIns="90000">
            <a:noAutofit/>
          </a:bodyPr>
          <a:lstStyle>
            <a:lvl1pPr>
              <a:buFont typeface="Arial" panose="020B0604020202020204" pitchFamily="34" charset="0"/>
              <a:buChar char="•"/>
              <a:defRPr sz="1000" b="0" i="0">
                <a:latin typeface="Figtree" pitchFamily="2" charset="0"/>
              </a:defRPr>
            </a:lvl1pPr>
            <a:lvl2pPr>
              <a:defRPr b="0" i="0">
                <a:latin typeface="Figtree" pitchFamily="2" charset="0"/>
              </a:defRPr>
            </a:lvl2pPr>
            <a:lvl3pPr>
              <a:defRPr b="0" i="0">
                <a:latin typeface="Figtree" pitchFamily="2" charset="0"/>
              </a:defRPr>
            </a:lvl3pPr>
            <a:lvl4pPr>
              <a:defRPr b="0" i="0">
                <a:latin typeface="Figtree" pitchFamily="2" charset="0"/>
              </a:defRPr>
            </a:lvl4pPr>
            <a:lvl5pPr>
              <a:defRPr b="0" i="0">
                <a:latin typeface="Figtree" pitchFamily="2" charset="0"/>
              </a:defRPr>
            </a:lvl5pPr>
          </a:lstStyle>
          <a:p>
            <a:r>
              <a:rPr lang="en-GB" sz="1800" b="0" i="0" dirty="0">
                <a:solidFill>
                  <a:schemeClr val="tx1"/>
                </a:solidFill>
                <a:latin typeface="Figtree" pitchFamily="2" charset="0"/>
              </a:rPr>
              <a:t>Add information e.g. list of parent workshop ideas</a:t>
            </a:r>
            <a:endParaRPr lang="en-US" sz="1800" b="0" i="0" dirty="0">
              <a:solidFill>
                <a:schemeClr val="tx1"/>
              </a:solidFill>
              <a:latin typeface="Figtree" pitchFamily="2" charset="0"/>
            </a:endParaRPr>
          </a:p>
        </p:txBody>
      </p:sp>
      <p:sp>
        <p:nvSpPr>
          <p:cNvPr id="10" name="Picture Placeholder 22">
            <a:extLst>
              <a:ext uri="{FF2B5EF4-FFF2-40B4-BE49-F238E27FC236}">
                <a16:creationId xmlns:a16="http://schemas.microsoft.com/office/drawing/2014/main" id="{8603B08F-B6E5-7934-DB4F-0F7819AE9B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4785" y="6426559"/>
            <a:ext cx="730313" cy="74026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rgbClr val="70B5D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97FDC42-A9C5-597C-C079-7D15C52C37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02807" y="6546564"/>
            <a:ext cx="3633221" cy="738225"/>
          </a:xfrm>
          <a:prstGeom prst="rect">
            <a:avLst/>
          </a:prstGeom>
        </p:spPr>
        <p:txBody>
          <a:bodyPr lIns="108000" tIns="108000" rIns="108000" bIns="108000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en-GB" sz="1000" b="1" i="0" smtClean="0">
                <a:solidFill>
                  <a:schemeClr val="bg1"/>
                </a:solidFill>
                <a:effectLst/>
                <a:latin typeface="Figtree SemiBold" pitchFamily="2" charset="0"/>
              </a:defRPr>
            </a:lvl1pPr>
            <a:lvl2pPr>
              <a:defRPr b="0" i="0">
                <a:latin typeface="Figtree" pitchFamily="2" charset="0"/>
              </a:defRPr>
            </a:lvl2pPr>
            <a:lvl3pPr>
              <a:defRPr b="0" i="0">
                <a:latin typeface="Figtree" pitchFamily="2" charset="0"/>
              </a:defRPr>
            </a:lvl3pPr>
            <a:lvl4pPr>
              <a:defRPr b="0" i="0">
                <a:latin typeface="Figtree" pitchFamily="2" charset="0"/>
              </a:defRPr>
            </a:lvl4pPr>
            <a:lvl5pPr>
              <a:defRPr b="0" i="0">
                <a:latin typeface="Figtree" pitchFamily="2" charset="0"/>
              </a:defRPr>
            </a:lvl5pPr>
          </a:lstStyle>
          <a:p>
            <a:pPr marL="0" indent="0">
              <a:buNone/>
            </a:pPr>
            <a:r>
              <a:rPr lang="en-US" sz="1200" dirty="0"/>
              <a:t>Add local information (e.g. phone number, email address, website)</a:t>
            </a:r>
          </a:p>
        </p:txBody>
      </p:sp>
    </p:spTree>
    <p:extLst>
      <p:ext uri="{BB962C8B-B14F-4D97-AF65-F5344CB8AC3E}">
        <p14:creationId xmlns:p14="http://schemas.microsoft.com/office/powerpoint/2010/main" val="2911175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9" userDrawn="1">
          <p15:clr>
            <a:srgbClr val="FBAE40"/>
          </p15:clr>
        </p15:guide>
        <p15:guide id="2" pos="174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FA8A38-EFB4-5D5B-2923-B08A928680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4309" y="0"/>
            <a:ext cx="5552167" cy="7775575"/>
          </a:xfrm>
          <a:prstGeom prst="rect">
            <a:avLst/>
          </a:prstGeom>
        </p:spPr>
      </p:pic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36E7104E-52D6-91AC-BF9B-C5D4E961983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4785" y="6426558"/>
            <a:ext cx="730313" cy="74026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rgbClr val="70B5D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D452CE34-CE66-6C0F-2727-117AE500DF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02807" y="6546563"/>
            <a:ext cx="3633221" cy="738225"/>
          </a:xfrm>
          <a:prstGeom prst="rect">
            <a:avLst/>
          </a:prstGeom>
        </p:spPr>
        <p:txBody>
          <a:bodyPr lIns="108000" tIns="108000" rIns="108000" bIns="108000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en-GB" sz="1000" b="1" i="0" smtClean="0">
                <a:solidFill>
                  <a:schemeClr val="bg1"/>
                </a:solidFill>
                <a:effectLst/>
                <a:latin typeface="Figtree SemiBold" pitchFamily="2" charset="0"/>
              </a:defRPr>
            </a:lvl1pPr>
            <a:lvl2pPr>
              <a:defRPr b="0" i="0">
                <a:latin typeface="Figtree" pitchFamily="2" charset="0"/>
              </a:defRPr>
            </a:lvl2pPr>
            <a:lvl3pPr>
              <a:defRPr b="0" i="0">
                <a:latin typeface="Figtree" pitchFamily="2" charset="0"/>
              </a:defRPr>
            </a:lvl3pPr>
            <a:lvl4pPr>
              <a:defRPr b="0" i="0">
                <a:latin typeface="Figtree" pitchFamily="2" charset="0"/>
              </a:defRPr>
            </a:lvl4pPr>
            <a:lvl5pPr>
              <a:defRPr b="0" i="0">
                <a:latin typeface="Figtree" pitchFamily="2" charset="0"/>
              </a:defRPr>
            </a:lvl5pPr>
          </a:lstStyle>
          <a:p>
            <a:pPr marL="0" indent="0">
              <a:buNone/>
            </a:pPr>
            <a:r>
              <a:rPr lang="en-US" sz="1200" dirty="0"/>
              <a:t>Add local information (e.g. phone number, email address, website)</a:t>
            </a:r>
          </a:p>
        </p:txBody>
      </p:sp>
    </p:spTree>
    <p:extLst>
      <p:ext uri="{BB962C8B-B14F-4D97-AF65-F5344CB8AC3E}">
        <p14:creationId xmlns:p14="http://schemas.microsoft.com/office/powerpoint/2010/main" val="3431041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9" userDrawn="1">
          <p15:clr>
            <a:srgbClr val="FBAE40"/>
          </p15:clr>
        </p15:guide>
        <p15:guide id="2" pos="174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119" y="413979"/>
            <a:ext cx="4781312" cy="1502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119" y="2069887"/>
            <a:ext cx="4781312" cy="4933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119" y="7206808"/>
            <a:ext cx="1247299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2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669EAB-5004-7045-88B8-EA8CC13D1DCC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36301" y="7206808"/>
            <a:ext cx="1870948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2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15132" y="7206808"/>
            <a:ext cx="1247299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8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3F9AD0-0E3D-0C46-92D3-182E3A372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598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554401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00" indent="-138600" algn="l" defTabSz="554401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01" indent="-138600" algn="l" defTabSz="554401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001" indent="-138600" algn="l" defTabSz="554401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201" indent="-138600" algn="l" defTabSz="554401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1" kern="1200">
          <a:solidFill>
            <a:schemeClr val="tx1"/>
          </a:solidFill>
          <a:latin typeface="+mn-lt"/>
          <a:ea typeface="+mn-ea"/>
          <a:cs typeface="+mn-cs"/>
        </a:defRPr>
      </a:lvl4pPr>
      <a:lvl5pPr marL="1247402" indent="-138600" algn="l" defTabSz="554401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1" kern="1200">
          <a:solidFill>
            <a:schemeClr val="tx1"/>
          </a:solidFill>
          <a:latin typeface="+mn-lt"/>
          <a:ea typeface="+mn-ea"/>
          <a:cs typeface="+mn-cs"/>
        </a:defRPr>
      </a:lvl5pPr>
      <a:lvl6pPr marL="1524602" indent="-138600" algn="l" defTabSz="554401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1" kern="1200">
          <a:solidFill>
            <a:schemeClr val="tx1"/>
          </a:solidFill>
          <a:latin typeface="+mn-lt"/>
          <a:ea typeface="+mn-ea"/>
          <a:cs typeface="+mn-cs"/>
        </a:defRPr>
      </a:lvl6pPr>
      <a:lvl7pPr marL="1801802" indent="-138600" algn="l" defTabSz="554401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1" kern="1200">
          <a:solidFill>
            <a:schemeClr val="tx1"/>
          </a:solidFill>
          <a:latin typeface="+mn-lt"/>
          <a:ea typeface="+mn-ea"/>
          <a:cs typeface="+mn-cs"/>
        </a:defRPr>
      </a:lvl7pPr>
      <a:lvl8pPr marL="2079003" indent="-138600" algn="l" defTabSz="554401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1" kern="1200">
          <a:solidFill>
            <a:schemeClr val="tx1"/>
          </a:solidFill>
          <a:latin typeface="+mn-lt"/>
          <a:ea typeface="+mn-ea"/>
          <a:cs typeface="+mn-cs"/>
        </a:defRPr>
      </a:lvl8pPr>
      <a:lvl9pPr marL="2356203" indent="-138600" algn="l" defTabSz="554401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401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1pPr>
      <a:lvl2pPr marL="277200" algn="l" defTabSz="554401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2pPr>
      <a:lvl3pPr marL="554401" algn="l" defTabSz="554401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3pPr>
      <a:lvl4pPr marL="831601" algn="l" defTabSz="554401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4pPr>
      <a:lvl5pPr marL="1108801" algn="l" defTabSz="554401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5pPr>
      <a:lvl6pPr marL="1386002" algn="l" defTabSz="554401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6pPr>
      <a:lvl7pPr marL="1663202" algn="l" defTabSz="554401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7pPr>
      <a:lvl8pPr marL="1940403" algn="l" defTabSz="554401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8pPr>
      <a:lvl9pPr marL="2217603" algn="l" defTabSz="554401" rtl="0" eaLnBrk="1" latinLnBrk="0" hangingPunct="1">
        <a:defRPr sz="10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D94E941-88A0-A63E-D77F-21C3DBF67B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76B8FDE-5E9F-BC33-2A80-A3741747C1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79BC1D9-AA80-86B1-4F80-15FC10FF8C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CE53717-342C-37C2-EB45-3823A27716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550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F3A6B-538A-7D65-E5A6-401A144CA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C989BAF-CA9D-9B73-BB39-94344B1250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35E9B1-0115-1B91-509B-CA974A6ED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827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7AF584FC81DC42B896B147597934B5" ma:contentTypeVersion="14" ma:contentTypeDescription="Create a new document." ma:contentTypeScope="" ma:versionID="fb561eaf2df7490ed50cbc31e8572c24">
  <xsd:schema xmlns:xsd="http://www.w3.org/2001/XMLSchema" xmlns:xs="http://www.w3.org/2001/XMLSchema" xmlns:p="http://schemas.microsoft.com/office/2006/metadata/properties" xmlns:ns2="d225e306-cd9c-4685-a44c-e6e24beaa9eb" xmlns:ns3="100f8c17-9e75-4c76-b002-c167a01bc5c5" targetNamespace="http://schemas.microsoft.com/office/2006/metadata/properties" ma:root="true" ma:fieldsID="e72c55e375488c36409768dac7b38288" ns2:_="" ns3:_="">
    <xsd:import namespace="d225e306-cd9c-4685-a44c-e6e24beaa9eb"/>
    <xsd:import namespace="100f8c17-9e75-4c76-b002-c167a01bc5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25e306-cd9c-4685-a44c-e6e24beaa9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06e034f-5d27-4a55-b126-b5aed7b329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0f8c17-9e75-4c76-b002-c167a01bc5c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1304316-9453-43cf-90cb-130c1ea90da7}" ma:internalName="TaxCatchAll" ma:showField="CatchAllData" ma:web="100f8c17-9e75-4c76-b002-c167a01bc5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00f8c17-9e75-4c76-b002-c167a01bc5c5" xsi:nil="true"/>
    <lcf76f155ced4ddcb4097134ff3c332f xmlns="d225e306-cd9c-4685-a44c-e6e24beaa9e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4E2F85A-DA62-4FA7-80D6-5FA41C812173}"/>
</file>

<file path=customXml/itemProps2.xml><?xml version="1.0" encoding="utf-8"?>
<ds:datastoreItem xmlns:ds="http://schemas.openxmlformats.org/officeDocument/2006/customXml" ds:itemID="{6C51CFD7-820A-4846-941E-367A14AB0850}"/>
</file>

<file path=customXml/itemProps3.xml><?xml version="1.0" encoding="utf-8"?>
<ds:datastoreItem xmlns:ds="http://schemas.openxmlformats.org/officeDocument/2006/customXml" ds:itemID="{B7FC3BCD-1366-4B22-8F78-1F5ABE872EA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0</Words>
  <Application>Microsoft Macintosh PowerPoint</Application>
  <PresentationFormat>Custom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Figtree</vt:lpstr>
      <vt:lpstr>Figtree SemiBold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Coventry</dc:creator>
  <cp:lastModifiedBy>James Coventry</cp:lastModifiedBy>
  <cp:revision>1</cp:revision>
  <dcterms:created xsi:type="dcterms:W3CDTF">2026-10-04T22:34:51Z</dcterms:created>
  <dcterms:modified xsi:type="dcterms:W3CDTF">2026-10-04T22:46:30Z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0x010100E07AF584FC81DC42B896B147597934B5</vt:lpwstr>
  </property>
</Properties>
</file>