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image74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  <p:sldMasterId id="2147483682" r:id="rId6"/>
  </p:sldMasterIdLst>
  <p:notesMasterIdLst>
    <p:notesMasterId r:id="rId36"/>
  </p:notesMasterIdLst>
  <p:sldIdLst>
    <p:sldId id="301" r:id="rId7"/>
    <p:sldId id="285" r:id="rId8"/>
    <p:sldId id="257" r:id="rId9"/>
    <p:sldId id="259" r:id="rId10"/>
    <p:sldId id="286" r:id="rId11"/>
    <p:sldId id="287" r:id="rId12"/>
    <p:sldId id="288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302" r:id="rId3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94E9E-AC7E-2647-99F6-8F1A8C3482F7}" v="6" dt="2026-09-30T10:37:27.53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8"/>
    <p:restoredTop sz="94750"/>
  </p:normalViewPr>
  <p:slideViewPr>
    <p:cSldViewPr>
      <p:cViewPr varScale="1">
        <p:scale>
          <a:sx n="81" d="100"/>
          <a:sy n="81" d="100"/>
        </p:scale>
        <p:origin x="216" y="6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O'Dowling-Keane" userId="ecc5d3d7-3ede-4445-ab87-2175e622eedb" providerId="ADAL" clId="{8A49FE28-6757-53F3-ACF7-A21767814B7F}"/>
    <pc:docChg chg="undo custSel modSld">
      <pc:chgData name="Aaron O'Dowling-Keane" userId="ecc5d3d7-3ede-4445-ab87-2175e622eedb" providerId="ADAL" clId="{8A49FE28-6757-53F3-ACF7-A21767814B7F}" dt="2026-09-30T11:17:00.242" v="33" actId="1038"/>
      <pc:docMkLst>
        <pc:docMk/>
      </pc:docMkLst>
      <pc:sldChg chg="modSp mod">
        <pc:chgData name="Aaron O'Dowling-Keane" userId="ecc5d3d7-3ede-4445-ab87-2175e622eedb" providerId="ADAL" clId="{8A49FE28-6757-53F3-ACF7-A21767814B7F}" dt="2026-09-30T11:14:00.958" v="5" actId="2711"/>
        <pc:sldMkLst>
          <pc:docMk/>
          <pc:sldMk cId="0" sldId="275"/>
        </pc:sldMkLst>
        <pc:spChg chg="mod">
          <ac:chgData name="Aaron O'Dowling-Keane" userId="ecc5d3d7-3ede-4445-ab87-2175e622eedb" providerId="ADAL" clId="{8A49FE28-6757-53F3-ACF7-A21767814B7F}" dt="2026-09-30T11:13:53.404" v="4" actId="2711"/>
          <ac:spMkLst>
            <pc:docMk/>
            <pc:sldMk cId="0" sldId="275"/>
            <ac:spMk id="9" creationId="{897D0FC8-A3F8-A760-A070-1F1E28AE6126}"/>
          </ac:spMkLst>
        </pc:spChg>
        <pc:spChg chg="mod">
          <ac:chgData name="Aaron O'Dowling-Keane" userId="ecc5d3d7-3ede-4445-ab87-2175e622eedb" providerId="ADAL" clId="{8A49FE28-6757-53F3-ACF7-A21767814B7F}" dt="2026-09-30T11:14:00.958" v="5" actId="2711"/>
          <ac:spMkLst>
            <pc:docMk/>
            <pc:sldMk cId="0" sldId="275"/>
            <ac:spMk id="15" creationId="{AA37C68F-5363-8544-6B70-6733DE3DFB28}"/>
          </ac:spMkLst>
        </pc:spChg>
      </pc:sldChg>
      <pc:sldChg chg="modSp mod">
        <pc:chgData name="Aaron O'Dowling-Keane" userId="ecc5d3d7-3ede-4445-ab87-2175e622eedb" providerId="ADAL" clId="{8A49FE28-6757-53F3-ACF7-A21767814B7F}" dt="2026-09-30T11:13:40.037" v="3" actId="2711"/>
        <pc:sldMkLst>
          <pc:docMk/>
          <pc:sldMk cId="0" sldId="276"/>
        </pc:sldMkLst>
        <pc:spChg chg="mod">
          <ac:chgData name="Aaron O'Dowling-Keane" userId="ecc5d3d7-3ede-4445-ab87-2175e622eedb" providerId="ADAL" clId="{8A49FE28-6757-53F3-ACF7-A21767814B7F}" dt="2026-09-30T11:13:40.037" v="3" actId="2711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Aaron O'Dowling-Keane" userId="ecc5d3d7-3ede-4445-ab87-2175e622eedb" providerId="ADAL" clId="{8A49FE28-6757-53F3-ACF7-A21767814B7F}" dt="2026-09-30T11:14:25.303" v="12" actId="14100"/>
        <pc:sldMkLst>
          <pc:docMk/>
          <pc:sldMk cId="0" sldId="277"/>
        </pc:sldMkLst>
        <pc:spChg chg="mod">
          <ac:chgData name="Aaron O'Dowling-Keane" userId="ecc5d3d7-3ede-4445-ab87-2175e622eedb" providerId="ADAL" clId="{8A49FE28-6757-53F3-ACF7-A21767814B7F}" dt="2026-09-30T11:14:25.303" v="12" actId="14100"/>
          <ac:spMkLst>
            <pc:docMk/>
            <pc:sldMk cId="0" sldId="277"/>
            <ac:spMk id="20" creationId="{00000000-0000-0000-0000-000000000000}"/>
          </ac:spMkLst>
        </pc:spChg>
        <pc:grpChg chg="mod">
          <ac:chgData name="Aaron O'Dowling-Keane" userId="ecc5d3d7-3ede-4445-ab87-2175e622eedb" providerId="ADAL" clId="{8A49FE28-6757-53F3-ACF7-A21767814B7F}" dt="2026-09-30T11:14:20.847" v="11" actId="14100"/>
          <ac:grpSpMkLst>
            <pc:docMk/>
            <pc:sldMk cId="0" sldId="277"/>
            <ac:grpSpMk id="4" creationId="{00000000-0000-0000-0000-000000000000}"/>
          </ac:grpSpMkLst>
        </pc:grpChg>
      </pc:sldChg>
      <pc:sldChg chg="modSp mod">
        <pc:chgData name="Aaron O'Dowling-Keane" userId="ecc5d3d7-3ede-4445-ab87-2175e622eedb" providerId="ADAL" clId="{8A49FE28-6757-53F3-ACF7-A21767814B7F}" dt="2026-09-30T11:14:55.327" v="14" actId="20577"/>
        <pc:sldMkLst>
          <pc:docMk/>
          <pc:sldMk cId="0" sldId="279"/>
        </pc:sldMkLst>
        <pc:spChg chg="mod">
          <ac:chgData name="Aaron O'Dowling-Keane" userId="ecc5d3d7-3ede-4445-ab87-2175e622eedb" providerId="ADAL" clId="{8A49FE28-6757-53F3-ACF7-A21767814B7F}" dt="2026-09-30T11:14:55.327" v="14" actId="20577"/>
          <ac:spMkLst>
            <pc:docMk/>
            <pc:sldMk cId="0" sldId="279"/>
            <ac:spMk id="3" creationId="{00000000-0000-0000-0000-000000000000}"/>
          </ac:spMkLst>
        </pc:spChg>
      </pc:sldChg>
      <pc:sldChg chg="addSp delSp modSp mod">
        <pc:chgData name="Aaron O'Dowling-Keane" userId="ecc5d3d7-3ede-4445-ab87-2175e622eedb" providerId="ADAL" clId="{8A49FE28-6757-53F3-ACF7-A21767814B7F}" dt="2026-09-30T11:17:00.242" v="33" actId="1038"/>
        <pc:sldMkLst>
          <pc:docMk/>
          <pc:sldMk cId="0" sldId="302"/>
        </pc:sldMkLst>
        <pc:picChg chg="del">
          <ac:chgData name="Aaron O'Dowling-Keane" userId="ecc5d3d7-3ede-4445-ab87-2175e622eedb" providerId="ADAL" clId="{8A49FE28-6757-53F3-ACF7-A21767814B7F}" dt="2026-09-30T11:16:09.742" v="15" actId="478"/>
          <ac:picMkLst>
            <pc:docMk/>
            <pc:sldMk cId="0" sldId="302"/>
            <ac:picMk id="16" creationId="{00000000-0000-0000-0000-000000000000}"/>
          </ac:picMkLst>
        </pc:picChg>
        <pc:picChg chg="add mod">
          <ac:chgData name="Aaron O'Dowling-Keane" userId="ecc5d3d7-3ede-4445-ab87-2175e622eedb" providerId="ADAL" clId="{8A49FE28-6757-53F3-ACF7-A21767814B7F}" dt="2026-09-30T11:17:00.242" v="33" actId="1038"/>
          <ac:picMkLst>
            <pc:docMk/>
            <pc:sldMk cId="0" sldId="302"/>
            <ac:picMk id="30" creationId="{8A3398F2-FC84-C8D3-7B2E-353B9A385DC7}"/>
          </ac:picMkLst>
        </pc:picChg>
      </pc:sldChg>
    </pc:docChg>
  </pc:docChgLst>
  <pc:docChgLst>
    <pc:chgData name="Grace Essex" userId="f3a15522-3116-4749-bf6f-313f7772d21c" providerId="ADAL" clId="{11E2CBB8-F56A-59F9-A130-C1F4F5FFAAD0}"/>
    <pc:docChg chg="undo redo custSel addSld delSld modSld sldOrd">
      <pc:chgData name="Grace Essex" userId="f3a15522-3116-4749-bf6f-313f7772d21c" providerId="ADAL" clId="{11E2CBB8-F56A-59F9-A130-C1F4F5FFAAD0}" dt="2026-09-30T10:41:10.962" v="1012" actId="1076"/>
      <pc:docMkLst>
        <pc:docMk/>
      </pc:docMkLst>
      <pc:sldChg chg="delSp modSp mod">
        <pc:chgData name="Grace Essex" userId="f3a15522-3116-4749-bf6f-313f7772d21c" providerId="ADAL" clId="{11E2CBB8-F56A-59F9-A130-C1F4F5FFAAD0}" dt="2026-09-30T10:22:16.718" v="910" actId="122"/>
        <pc:sldMkLst>
          <pc:docMk/>
          <pc:sldMk cId="0" sldId="267"/>
        </pc:sldMkLst>
        <pc:spChg chg="mod">
          <ac:chgData name="Grace Essex" userId="f3a15522-3116-4749-bf6f-313f7772d21c" providerId="ADAL" clId="{11E2CBB8-F56A-59F9-A130-C1F4F5FFAAD0}" dt="2026-09-30T10:22:16.718" v="910" actId="122"/>
          <ac:spMkLst>
            <pc:docMk/>
            <pc:sldMk cId="0" sldId="267"/>
            <ac:spMk id="2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22:08.064" v="907" actId="313"/>
          <ac:spMkLst>
            <pc:docMk/>
            <pc:sldMk cId="0" sldId="267"/>
            <ac:spMk id="3" creationId="{00000000-0000-0000-0000-000000000000}"/>
          </ac:spMkLst>
        </pc:spChg>
        <pc:picChg chg="del">
          <ac:chgData name="Grace Essex" userId="f3a15522-3116-4749-bf6f-313f7772d21c" providerId="ADAL" clId="{11E2CBB8-F56A-59F9-A130-C1F4F5FFAAD0}" dt="2026-09-30T10:21:45.162" v="899" actId="478"/>
          <ac:picMkLst>
            <pc:docMk/>
            <pc:sldMk cId="0" sldId="267"/>
            <ac:picMk id="4" creationId="{00000000-0000-0000-0000-000000000000}"/>
          </ac:picMkLst>
        </pc:picChg>
        <pc:picChg chg="del">
          <ac:chgData name="Grace Essex" userId="f3a15522-3116-4749-bf6f-313f7772d21c" providerId="ADAL" clId="{11E2CBB8-F56A-59F9-A130-C1F4F5FFAAD0}" dt="2026-09-30T10:21:45.932" v="900" actId="478"/>
          <ac:picMkLst>
            <pc:docMk/>
            <pc:sldMk cId="0" sldId="267"/>
            <ac:picMk id="5" creationId="{00000000-0000-0000-0000-000000000000}"/>
          </ac:picMkLst>
        </pc:picChg>
      </pc:sldChg>
      <pc:sldChg chg="addSp delSp modSp mod">
        <pc:chgData name="Grace Essex" userId="f3a15522-3116-4749-bf6f-313f7772d21c" providerId="ADAL" clId="{11E2CBB8-F56A-59F9-A130-C1F4F5FFAAD0}" dt="2026-09-30T10:41:10.962" v="1012" actId="1076"/>
        <pc:sldMkLst>
          <pc:docMk/>
          <pc:sldMk cId="0" sldId="268"/>
        </pc:sldMkLst>
        <pc:picChg chg="del mod">
          <ac:chgData name="Grace Essex" userId="f3a15522-3116-4749-bf6f-313f7772d21c" providerId="ADAL" clId="{11E2CBB8-F56A-59F9-A130-C1F4F5FFAAD0}" dt="2026-09-30T10:37:27.083" v="969" actId="478"/>
          <ac:picMkLst>
            <pc:docMk/>
            <pc:sldMk cId="0" sldId="268"/>
            <ac:picMk id="2" creationId="{00000000-0000-0000-0000-000000000000}"/>
          </ac:picMkLst>
        </pc:picChg>
        <pc:picChg chg="del mod">
          <ac:chgData name="Grace Essex" userId="f3a15522-3116-4749-bf6f-313f7772d21c" providerId="ADAL" clId="{11E2CBB8-F56A-59F9-A130-C1F4F5FFAAD0}" dt="2026-09-30T10:37:27.083" v="969" actId="478"/>
          <ac:picMkLst>
            <pc:docMk/>
            <pc:sldMk cId="0" sldId="268"/>
            <ac:picMk id="3" creationId="{00000000-0000-0000-0000-000000000000}"/>
          </ac:picMkLst>
        </pc:picChg>
        <pc:picChg chg="del mod">
          <ac:chgData name="Grace Essex" userId="f3a15522-3116-4749-bf6f-313f7772d21c" providerId="ADAL" clId="{11E2CBB8-F56A-59F9-A130-C1F4F5FFAAD0}" dt="2026-09-30T10:37:27.083" v="969" actId="478"/>
          <ac:picMkLst>
            <pc:docMk/>
            <pc:sldMk cId="0" sldId="268"/>
            <ac:picMk id="4" creationId="{00000000-0000-0000-0000-000000000000}"/>
          </ac:picMkLst>
        </pc:picChg>
        <pc:picChg chg="del">
          <ac:chgData name="Grace Essex" userId="f3a15522-3116-4749-bf6f-313f7772d21c" providerId="ADAL" clId="{11E2CBB8-F56A-59F9-A130-C1F4F5FFAAD0}" dt="2026-09-30T10:37:27.083" v="969" actId="478"/>
          <ac:picMkLst>
            <pc:docMk/>
            <pc:sldMk cId="0" sldId="268"/>
            <ac:picMk id="5" creationId="{00000000-0000-0000-0000-000000000000}"/>
          </ac:picMkLst>
        </pc:picChg>
        <pc:picChg chg="del">
          <ac:chgData name="Grace Essex" userId="f3a15522-3116-4749-bf6f-313f7772d21c" providerId="ADAL" clId="{11E2CBB8-F56A-59F9-A130-C1F4F5FFAAD0}" dt="2026-09-30T10:37:27.083" v="969" actId="478"/>
          <ac:picMkLst>
            <pc:docMk/>
            <pc:sldMk cId="0" sldId="268"/>
            <ac:picMk id="6" creationId="{00000000-0000-0000-0000-000000000000}"/>
          </ac:picMkLst>
        </pc:picChg>
        <pc:picChg chg="add del mod modCrop">
          <ac:chgData name="Grace Essex" userId="f3a15522-3116-4749-bf6f-313f7772d21c" providerId="ADAL" clId="{11E2CBB8-F56A-59F9-A130-C1F4F5FFAAD0}" dt="2026-09-30T10:38:00.224" v="973" actId="478"/>
          <ac:picMkLst>
            <pc:docMk/>
            <pc:sldMk cId="0" sldId="268"/>
            <ac:picMk id="8" creationId="{6341CF1C-20CB-0CCA-AB2C-B8B8479CF983}"/>
          </ac:picMkLst>
        </pc:picChg>
        <pc:picChg chg="add del mod modCrop">
          <ac:chgData name="Grace Essex" userId="f3a15522-3116-4749-bf6f-313f7772d21c" providerId="ADAL" clId="{11E2CBB8-F56A-59F9-A130-C1F4F5FFAAD0}" dt="2026-09-30T10:40:06.392" v="1007" actId="478"/>
          <ac:picMkLst>
            <pc:docMk/>
            <pc:sldMk cId="0" sldId="268"/>
            <ac:picMk id="9" creationId="{D3AD0028-22E0-9441-B38D-0471A883486E}"/>
          </ac:picMkLst>
        </pc:picChg>
        <pc:picChg chg="add mod">
          <ac:chgData name="Grace Essex" userId="f3a15522-3116-4749-bf6f-313f7772d21c" providerId="ADAL" clId="{11E2CBB8-F56A-59F9-A130-C1F4F5FFAAD0}" dt="2026-09-30T10:41:10.962" v="1012" actId="1076"/>
          <ac:picMkLst>
            <pc:docMk/>
            <pc:sldMk cId="0" sldId="268"/>
            <ac:picMk id="10" creationId="{1E3F84C8-9AC4-ADCB-5B17-BC91066540B6}"/>
          </ac:picMkLst>
        </pc:picChg>
      </pc:sldChg>
      <pc:sldChg chg="modSp mod">
        <pc:chgData name="Grace Essex" userId="f3a15522-3116-4749-bf6f-313f7772d21c" providerId="ADAL" clId="{11E2CBB8-F56A-59F9-A130-C1F4F5FFAAD0}" dt="2026-09-30T10:22:43.355" v="915" actId="2085"/>
        <pc:sldMkLst>
          <pc:docMk/>
          <pc:sldMk cId="0" sldId="269"/>
        </pc:sldMkLst>
        <pc:spChg chg="mod">
          <ac:chgData name="Grace Essex" userId="f3a15522-3116-4749-bf6f-313f7772d21c" providerId="ADAL" clId="{11E2CBB8-F56A-59F9-A130-C1F4F5FFAAD0}" dt="2026-09-30T10:22:40.320" v="914" actId="2085"/>
          <ac:spMkLst>
            <pc:docMk/>
            <pc:sldMk cId="0" sldId="269"/>
            <ac:spMk id="4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22:35.586" v="912" actId="2085"/>
          <ac:spMkLst>
            <pc:docMk/>
            <pc:sldMk cId="0" sldId="269"/>
            <ac:spMk id="5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22:34.099" v="911" actId="2085"/>
          <ac:spMkLst>
            <pc:docMk/>
            <pc:sldMk cId="0" sldId="269"/>
            <ac:spMk id="7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22:43.355" v="915" actId="2085"/>
          <ac:spMkLst>
            <pc:docMk/>
            <pc:sldMk cId="0" sldId="269"/>
            <ac:spMk id="10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22:37.369" v="913" actId="2085"/>
          <ac:spMkLst>
            <pc:docMk/>
            <pc:sldMk cId="0" sldId="269"/>
            <ac:spMk id="11" creationId="{00000000-0000-0000-0000-000000000000}"/>
          </ac:spMkLst>
        </pc:spChg>
      </pc:sldChg>
      <pc:sldChg chg="addSp modSp">
        <pc:chgData name="Grace Essex" userId="f3a15522-3116-4749-bf6f-313f7772d21c" providerId="ADAL" clId="{11E2CBB8-F56A-59F9-A130-C1F4F5FFAAD0}" dt="2026-09-30T10:35:58.016" v="967"/>
        <pc:sldMkLst>
          <pc:docMk/>
          <pc:sldMk cId="0" sldId="271"/>
        </pc:sldMkLst>
        <pc:picChg chg="add mod">
          <ac:chgData name="Grace Essex" userId="f3a15522-3116-4749-bf6f-313f7772d21c" providerId="ADAL" clId="{11E2CBB8-F56A-59F9-A130-C1F4F5FFAAD0}" dt="2026-09-30T10:35:58.016" v="967"/>
          <ac:picMkLst>
            <pc:docMk/>
            <pc:sldMk cId="0" sldId="271"/>
            <ac:picMk id="5" creationId="{16842757-3C82-B0D2-946E-C882CA17C4BB}"/>
          </ac:picMkLst>
        </pc:picChg>
      </pc:sldChg>
      <pc:sldChg chg="addSp delSp modSp mod">
        <pc:chgData name="Grace Essex" userId="f3a15522-3116-4749-bf6f-313f7772d21c" providerId="ADAL" clId="{11E2CBB8-F56A-59F9-A130-C1F4F5FFAAD0}" dt="2026-09-30T10:39:34.707" v="1002" actId="1076"/>
        <pc:sldMkLst>
          <pc:docMk/>
          <pc:sldMk cId="0" sldId="273"/>
        </pc:sldMkLst>
        <pc:spChg chg="mod">
          <ac:chgData name="Grace Essex" userId="f3a15522-3116-4749-bf6f-313f7772d21c" providerId="ADAL" clId="{11E2CBB8-F56A-59F9-A130-C1F4F5FFAAD0}" dt="2026-09-30T10:39:33.105" v="1001" actId="14100"/>
          <ac:spMkLst>
            <pc:docMk/>
            <pc:sldMk cId="0" sldId="273"/>
            <ac:spMk id="2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39:29.140" v="999" actId="1076"/>
          <ac:spMkLst>
            <pc:docMk/>
            <pc:sldMk cId="0" sldId="273"/>
            <ac:spMk id="3" creationId="{00000000-0000-0000-0000-000000000000}"/>
          </ac:spMkLst>
        </pc:spChg>
        <pc:grpChg chg="del">
          <ac:chgData name="Grace Essex" userId="f3a15522-3116-4749-bf6f-313f7772d21c" providerId="ADAL" clId="{11E2CBB8-F56A-59F9-A130-C1F4F5FFAAD0}" dt="2026-09-30T10:38:08.512" v="974" actId="478"/>
          <ac:grpSpMkLst>
            <pc:docMk/>
            <pc:sldMk cId="0" sldId="273"/>
            <ac:grpSpMk id="4" creationId="{00000000-0000-0000-0000-000000000000}"/>
          </ac:grpSpMkLst>
        </pc:grpChg>
        <pc:picChg chg="add mod modCrop">
          <ac:chgData name="Grace Essex" userId="f3a15522-3116-4749-bf6f-313f7772d21c" providerId="ADAL" clId="{11E2CBB8-F56A-59F9-A130-C1F4F5FFAAD0}" dt="2026-09-30T10:39:16.485" v="996" actId="1076"/>
          <ac:picMkLst>
            <pc:docMk/>
            <pc:sldMk cId="0" sldId="273"/>
            <ac:picMk id="8" creationId="{2A07BDE4-0F7C-B97C-62A8-067A10666CDB}"/>
          </ac:picMkLst>
        </pc:picChg>
        <pc:picChg chg="add mod modCrop">
          <ac:chgData name="Grace Essex" userId="f3a15522-3116-4749-bf6f-313f7772d21c" providerId="ADAL" clId="{11E2CBB8-F56A-59F9-A130-C1F4F5FFAAD0}" dt="2026-09-30T10:39:34.707" v="1002" actId="1076"/>
          <ac:picMkLst>
            <pc:docMk/>
            <pc:sldMk cId="0" sldId="273"/>
            <ac:picMk id="9" creationId="{0D340256-37E1-866F-107A-6FB8B7BCF97F}"/>
          </ac:picMkLst>
        </pc:picChg>
        <pc:picChg chg="add mod modCrop">
          <ac:chgData name="Grace Essex" userId="f3a15522-3116-4749-bf6f-313f7772d21c" providerId="ADAL" clId="{11E2CBB8-F56A-59F9-A130-C1F4F5FFAAD0}" dt="2026-09-30T10:39:05.052" v="992" actId="1076"/>
          <ac:picMkLst>
            <pc:docMk/>
            <pc:sldMk cId="0" sldId="273"/>
            <ac:picMk id="10" creationId="{D9E26E3E-6835-142B-CD6C-EA142E9DEF47}"/>
          </ac:picMkLst>
        </pc:picChg>
      </pc:sldChg>
      <pc:sldChg chg="addSp delSp modSp mod">
        <pc:chgData name="Grace Essex" userId="f3a15522-3116-4749-bf6f-313f7772d21c" providerId="ADAL" clId="{11E2CBB8-F56A-59F9-A130-C1F4F5FFAAD0}" dt="2026-09-30T10:34:22.645" v="942" actId="1076"/>
        <pc:sldMkLst>
          <pc:docMk/>
          <pc:sldMk cId="0" sldId="274"/>
        </pc:sldMkLst>
        <pc:spChg chg="mod">
          <ac:chgData name="Grace Essex" userId="f3a15522-3116-4749-bf6f-313f7772d21c" providerId="ADAL" clId="{11E2CBB8-F56A-59F9-A130-C1F4F5FFAAD0}" dt="2026-09-30T10:34:22.645" v="942" actId="1076"/>
          <ac:spMkLst>
            <pc:docMk/>
            <pc:sldMk cId="0" sldId="274"/>
            <ac:spMk id="2" creationId="{00000000-0000-0000-0000-000000000000}"/>
          </ac:spMkLst>
        </pc:spChg>
        <pc:picChg chg="add del">
          <ac:chgData name="Grace Essex" userId="f3a15522-3116-4749-bf6f-313f7772d21c" providerId="ADAL" clId="{11E2CBB8-F56A-59F9-A130-C1F4F5FFAAD0}" dt="2026-09-30T10:33:34.660" v="928" actId="478"/>
          <ac:picMkLst>
            <pc:docMk/>
            <pc:sldMk cId="0" sldId="274"/>
            <ac:picMk id="3" creationId="{00000000-0000-0000-0000-000000000000}"/>
          </ac:picMkLst>
        </pc:picChg>
        <pc:picChg chg="add del mod">
          <ac:chgData name="Grace Essex" userId="f3a15522-3116-4749-bf6f-313f7772d21c" providerId="ADAL" clId="{11E2CBB8-F56A-59F9-A130-C1F4F5FFAAD0}" dt="2026-09-30T10:33:40.630" v="931" actId="478"/>
          <ac:picMkLst>
            <pc:docMk/>
            <pc:sldMk cId="0" sldId="274"/>
            <ac:picMk id="5" creationId="{EE8C74CF-5A15-7BF9-38F6-AB5B614E631F}"/>
          </ac:picMkLst>
        </pc:picChg>
        <pc:picChg chg="add mod modCrop">
          <ac:chgData name="Grace Essex" userId="f3a15522-3116-4749-bf6f-313f7772d21c" providerId="ADAL" clId="{11E2CBB8-F56A-59F9-A130-C1F4F5FFAAD0}" dt="2026-09-30T10:34:17.079" v="940" actId="1076"/>
          <ac:picMkLst>
            <pc:docMk/>
            <pc:sldMk cId="0" sldId="274"/>
            <ac:picMk id="6" creationId="{9ACFACD4-600D-A5F7-A3BD-B7B872FEE334}"/>
          </ac:picMkLst>
        </pc:picChg>
      </pc:sldChg>
      <pc:sldChg chg="addSp delSp modSp mod">
        <pc:chgData name="Grace Essex" userId="f3a15522-3116-4749-bf6f-313f7772d21c" providerId="ADAL" clId="{11E2CBB8-F56A-59F9-A130-C1F4F5FFAAD0}" dt="2026-09-30T10:34:59.114" v="956" actId="1076"/>
        <pc:sldMkLst>
          <pc:docMk/>
          <pc:sldMk cId="0" sldId="276"/>
        </pc:sldMkLst>
        <pc:spChg chg="mod">
          <ac:chgData name="Grace Essex" userId="f3a15522-3116-4749-bf6f-313f7772d21c" providerId="ADAL" clId="{11E2CBB8-F56A-59F9-A130-C1F4F5FFAAD0}" dt="2026-09-30T10:34:49.513" v="952" actId="122"/>
          <ac:spMkLst>
            <pc:docMk/>
            <pc:sldMk cId="0" sldId="276"/>
            <ac:spMk id="2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34:55.580" v="954" actId="14100"/>
          <ac:spMkLst>
            <pc:docMk/>
            <pc:sldMk cId="0" sldId="276"/>
            <ac:spMk id="3" creationId="{00000000-0000-0000-0000-000000000000}"/>
          </ac:spMkLst>
        </pc:spChg>
        <pc:grpChg chg="add del">
          <ac:chgData name="Grace Essex" userId="f3a15522-3116-4749-bf6f-313f7772d21c" providerId="ADAL" clId="{11E2CBB8-F56A-59F9-A130-C1F4F5FFAAD0}" dt="2026-09-30T10:34:27.354" v="943" actId="478"/>
          <ac:grpSpMkLst>
            <pc:docMk/>
            <pc:sldMk cId="0" sldId="276"/>
            <ac:grpSpMk id="4" creationId="{00000000-0000-0000-0000-000000000000}"/>
          </ac:grpSpMkLst>
        </pc:grpChg>
        <pc:picChg chg="add mod modCrop">
          <ac:chgData name="Grace Essex" userId="f3a15522-3116-4749-bf6f-313f7772d21c" providerId="ADAL" clId="{11E2CBB8-F56A-59F9-A130-C1F4F5FFAAD0}" dt="2026-09-30T10:34:59.114" v="956" actId="1076"/>
          <ac:picMkLst>
            <pc:docMk/>
            <pc:sldMk cId="0" sldId="276"/>
            <ac:picMk id="7" creationId="{02BAF2FF-9C5A-2A4A-20E3-66A3DD8CEF3A}"/>
          </ac:picMkLst>
        </pc:picChg>
      </pc:sldChg>
      <pc:sldChg chg="addSp delSp modSp mod">
        <pc:chgData name="Grace Essex" userId="f3a15522-3116-4749-bf6f-313f7772d21c" providerId="ADAL" clId="{11E2CBB8-F56A-59F9-A130-C1F4F5FFAAD0}" dt="2026-09-30T10:35:25.395" v="966" actId="1076"/>
        <pc:sldMkLst>
          <pc:docMk/>
          <pc:sldMk cId="0" sldId="278"/>
        </pc:sldMkLst>
        <pc:spChg chg="mod">
          <ac:chgData name="Grace Essex" userId="f3a15522-3116-4749-bf6f-313f7772d21c" providerId="ADAL" clId="{11E2CBB8-F56A-59F9-A130-C1F4F5FFAAD0}" dt="2026-09-30T10:35:25.395" v="966" actId="1076"/>
          <ac:spMkLst>
            <pc:docMk/>
            <pc:sldMk cId="0" sldId="278"/>
            <ac:spMk id="2" creationId="{00000000-0000-0000-0000-000000000000}"/>
          </ac:spMkLst>
        </pc:spChg>
        <pc:spChg chg="mod">
          <ac:chgData name="Grace Essex" userId="f3a15522-3116-4749-bf6f-313f7772d21c" providerId="ADAL" clId="{11E2CBB8-F56A-59F9-A130-C1F4F5FFAAD0}" dt="2026-09-30T10:35:20.216" v="963" actId="14100"/>
          <ac:spMkLst>
            <pc:docMk/>
            <pc:sldMk cId="0" sldId="278"/>
            <ac:spMk id="3" creationId="{00000000-0000-0000-0000-000000000000}"/>
          </ac:spMkLst>
        </pc:spChg>
        <pc:picChg chg="add del mod">
          <ac:chgData name="Grace Essex" userId="f3a15522-3116-4749-bf6f-313f7772d21c" providerId="ADAL" clId="{11E2CBB8-F56A-59F9-A130-C1F4F5FFAAD0}" dt="2026-09-30T10:35:05.868" v="958" actId="478"/>
          <ac:picMkLst>
            <pc:docMk/>
            <pc:sldMk cId="0" sldId="278"/>
            <ac:picMk id="4" creationId="{00000000-0000-0000-0000-000000000000}"/>
          </ac:picMkLst>
        </pc:picChg>
        <pc:picChg chg="add mod modCrop">
          <ac:chgData name="Grace Essex" userId="f3a15522-3116-4749-bf6f-313f7772d21c" providerId="ADAL" clId="{11E2CBB8-F56A-59F9-A130-C1F4F5FFAAD0}" dt="2026-09-30T10:35:22.912" v="965" actId="1076"/>
          <ac:picMkLst>
            <pc:docMk/>
            <pc:sldMk cId="0" sldId="278"/>
            <ac:picMk id="5" creationId="{01C372E5-42EC-A244-55B9-F3B2688D2A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1D066-DFA5-B546-ACA7-6AA0F0DE1257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7D977-11FB-BF4B-9784-A1208E0166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24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D6325-F617-C516-4685-AC3364994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21C93-88B1-0182-E17D-7407FA638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99A48-27EB-D860-BB97-FC66DB1F3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9899C-6BAE-5B64-919B-D4F3F7080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7E3CB-EED3-9F47-8969-D315B955395C}" type="slidenum"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C6DBD6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C6DBD6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750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0E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2731" y="521208"/>
            <a:ext cx="11146790" cy="5815965"/>
          </a:xfrm>
          <a:custGeom>
            <a:avLst/>
            <a:gdLst/>
            <a:ahLst/>
            <a:cxnLst/>
            <a:rect l="l" t="t" r="r" b="b"/>
            <a:pathLst>
              <a:path w="11146790" h="5815965">
                <a:moveTo>
                  <a:pt x="11146536" y="0"/>
                </a:moveTo>
                <a:lnTo>
                  <a:pt x="0" y="0"/>
                </a:lnTo>
                <a:lnTo>
                  <a:pt x="0" y="5815584"/>
                </a:lnTo>
                <a:lnTo>
                  <a:pt x="11146536" y="5815584"/>
                </a:lnTo>
                <a:lnTo>
                  <a:pt x="11146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731" y="490753"/>
            <a:ext cx="4096893" cy="5809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70369" y="2893568"/>
            <a:ext cx="3273425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54F3-C656-4412-BB86-D7DD20923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10512-ADD8-2A3D-BCA1-589F2CC66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57165-828C-EA57-3EB3-65EFD4E1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61F23-BB8A-4570-E406-E26FA05B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8F7A1-3BD8-E8AF-B1A4-3AF66CD4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696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DFFFF-2702-7D22-C5CA-78499EB14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4C57B-B924-B431-1353-ACD238EA2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48B91-7FC5-76A1-7F19-EAEB28397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E3428-834C-C17E-85F7-D88BE25F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1FA50-B004-8985-65BD-84D2EB23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03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C938-CC08-1EC7-BEE6-368A0CFB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62CD1-A3BE-704A-86B4-3D690BC89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A3E4A-D417-DF7D-248C-0EDE06BB2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378C4-58F9-E206-430D-A955611A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7ABE0-4DC1-304D-A302-646DE638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966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0F94-4A10-4B80-E93D-B1A67E17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EAA14-2144-C094-F2EE-CFF73FE6C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72C2DA-C485-3E90-0093-B58A72C5C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E5023-307B-B11C-66A7-75BE1489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5B9D5-589E-A6CF-A423-B238A700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2A47A-250F-FF5F-1C1B-32075C74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89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FF79-8E39-9F7C-8E06-0578D1A6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356B9-7A94-66CD-9C20-A60AFB809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6CDC1-080F-C404-6729-03B3D1EF5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7A471-284D-1D41-FA83-466AA4971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27793-1DCE-657D-4D20-80B358A73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DF40D-BE0E-0288-FF79-EEDB814D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ED5580-E88E-2AFD-01DD-C977F756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56BCB0-EEBB-71CC-5257-FD0EDB940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531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AA37-D41F-135A-7619-8D9861C5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E68400-96C9-53D2-85C7-D6531F22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29BB84-2A3B-D8E1-27EE-C8173FC2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E6921-DB91-75BE-8295-12D49A9A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056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05FB9-8DD6-C1C7-4CA1-2C20676E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E42A23-B24D-D5CF-FF64-3F8C2DDE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ABB0A-50BE-9AE4-4FF4-5A5D63FF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46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80A3-A69E-2651-F2FC-E328750E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20894-7BF3-0303-FCFA-1A7342205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FBDBC-7601-F4AE-4C82-A481AD4D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842AD-66E9-AC16-A60A-4D1A3039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26E3-59C6-63CA-74EB-433F0DD5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FD9B5-1265-75A6-66C3-CDDB5205F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068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79D9-8F74-26BB-D9E6-96672262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4D2BE8-56FC-4351-785D-011C8207A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F9161-30FE-4BFF-CD29-8C524682E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CC05F-4FF6-4D9A-AAFB-558F3E638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08CAE-5EAA-8009-8809-28628263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47723-087B-BB17-4CC3-45E1CBE6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77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50BB-ABC6-3CF7-2FF3-6664E3B4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4729B-239C-883F-4C34-04DDBC1CD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54F9F-C570-B2DA-C224-BFD084B4C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556E1-7862-268E-F7C0-55E3CEA36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3BD3D-509C-1077-593A-98A4E941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346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192A32-468A-E736-24DA-9F634B6BE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2672E-A76C-4CF2-9B16-5A9D8801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8114C-F920-B642-D545-5A720442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E172-F687-3840-8354-BD8BA68A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60EAB-DAAD-44A0-5305-E66D07A8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38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– Potty Training 2"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reading a book to a child&#10;&#10;AI-generated content may be incorrect.">
            <a:extLst>
              <a:ext uri="{FF2B5EF4-FFF2-40B4-BE49-F238E27FC236}">
                <a16:creationId xmlns:a16="http://schemas.microsoft.com/office/drawing/2014/main" id="{5BA42FC0-CBCD-EE17-BA9B-F833E98FEF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6612" y="0"/>
            <a:ext cx="6955388" cy="68579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B84D6B-962F-2A50-D5F0-C8A3C87EA4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629400" cy="6858000"/>
          </a:xfrm>
          <a:prstGeom prst="rect">
            <a:avLst/>
          </a:prstGeom>
        </p:spPr>
      </p:pic>
      <p:pic>
        <p:nvPicPr>
          <p:cNvPr id="21" name="Picture 20" descr="A green background with a black and black figure&#10;&#10;AI-generated content may be incorrect.">
            <a:extLst>
              <a:ext uri="{FF2B5EF4-FFF2-40B4-BE49-F238E27FC236}">
                <a16:creationId xmlns:a16="http://schemas.microsoft.com/office/drawing/2014/main" id="{E7D3E033-B6F1-D858-80A1-2B976137EC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14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41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t slide with illustration – Potty training 3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472417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 descr="A cartoon of a child sitting on a toilet&#10;&#10;AI-generated content may be incorrect.">
            <a:extLst>
              <a:ext uri="{FF2B5EF4-FFF2-40B4-BE49-F238E27FC236}">
                <a16:creationId xmlns:a16="http://schemas.microsoft.com/office/drawing/2014/main" id="{29C1946D-016B-D441-C47F-8CA48FB172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708" y="950073"/>
            <a:ext cx="4164661" cy="543981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0D280B5-4099-DFB6-2721-6BF455F584E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C61985-80B2-B500-1B4D-3A2E8657EF9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learnersfrombirth.co.uk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922B87BF-CD64-400F-842E-4AC278B3F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1534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icons – Potty training">
    <p:bg>
      <p:bgPr>
        <a:solidFill>
          <a:srgbClr val="FAC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9B064B68-0A98-6E68-4BED-B4F05883581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72475">
            <a:off x="-8269305" y="-6877435"/>
            <a:ext cx="19365568" cy="14956982"/>
          </a:xfrm>
          <a:prstGeom prst="rect">
            <a:avLst/>
          </a:prstGeom>
        </p:spPr>
      </p:pic>
      <p:pic>
        <p:nvPicPr>
          <p:cNvPr id="22" name="Picture 21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56E6C9D0-0B83-C6D6-27D8-E99E66E6B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388" y="2392016"/>
            <a:ext cx="2392019" cy="2392019"/>
          </a:xfrm>
          <a:prstGeom prst="rect">
            <a:avLst/>
          </a:prstGeom>
        </p:spPr>
      </p:pic>
      <p:pic>
        <p:nvPicPr>
          <p:cNvPr id="23" name="Picture 22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53B0C7BB-C294-DF92-9079-E9C62E9F9D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4214" y="3127514"/>
            <a:ext cx="1727752" cy="1727752"/>
          </a:xfrm>
          <a:prstGeom prst="rect">
            <a:avLst/>
          </a:prstGeom>
        </p:spPr>
      </p:pic>
      <p:pic>
        <p:nvPicPr>
          <p:cNvPr id="24" name="Picture 23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85CBC069-0AF8-B001-BEAC-6B4A5ED54B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000" y="4717307"/>
            <a:ext cx="1622147" cy="162214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2245679"/>
            <a:ext cx="7319635" cy="4011265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7E1DC6-0436-9F98-9652-2DBCF9969B2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958755B-23DD-60D2-9988-331E04769C2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learnersfrombirth.co.uk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798FFAAB-605D-9334-8D54-327563534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4542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ing nappy free – Potty training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FE9FFB-548C-6E92-A8F5-4AEB7016E1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870809" flipH="1">
            <a:off x="-4196308" y="-555748"/>
            <a:ext cx="18162145" cy="15165120"/>
          </a:xfrm>
          <a:prstGeom prst="rect">
            <a:avLst/>
          </a:prstGeom>
        </p:spPr>
      </p:pic>
      <p:pic>
        <p:nvPicPr>
          <p:cNvPr id="14" name="Picture 13" descr="A cartoon of a baby&#10;&#10;AI-generated content may be incorrect.">
            <a:extLst>
              <a:ext uri="{FF2B5EF4-FFF2-40B4-BE49-F238E27FC236}">
                <a16:creationId xmlns:a16="http://schemas.microsoft.com/office/drawing/2014/main" id="{CA0D6D93-E6EA-7BEB-CB50-D824DDF9A7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775" y="1051807"/>
            <a:ext cx="2954177" cy="5806193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4435987" cy="1200329"/>
          </a:xfrm>
        </p:spPr>
        <p:txBody>
          <a:bodyPr wrap="squar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1A9AC78-21CB-0F47-4083-EE412A9978E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3828090"/>
          </a:xfrm>
        </p:spPr>
        <p:txBody>
          <a:bodyPr numCol="1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3113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59" y="1268425"/>
            <a:ext cx="422465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699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8356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0666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0231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93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3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8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0ED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2731" y="521208"/>
            <a:ext cx="11146790" cy="5815965"/>
          </a:xfrm>
          <a:custGeom>
            <a:avLst/>
            <a:gdLst/>
            <a:ahLst/>
            <a:cxnLst/>
            <a:rect l="l" t="t" r="r" b="b"/>
            <a:pathLst>
              <a:path w="11146790" h="5815965">
                <a:moveTo>
                  <a:pt x="11146536" y="0"/>
                </a:moveTo>
                <a:lnTo>
                  <a:pt x="0" y="0"/>
                </a:lnTo>
                <a:lnTo>
                  <a:pt x="0" y="5815584"/>
                </a:lnTo>
                <a:lnTo>
                  <a:pt x="11146536" y="5815584"/>
                </a:lnTo>
                <a:lnTo>
                  <a:pt x="111465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8418" y="683513"/>
            <a:ext cx="8960840" cy="1205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9761" y="1660016"/>
            <a:ext cx="6725284" cy="4415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422BA-5FD6-854D-9732-FFE503C9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5850D-5B21-4C9F-225A-2B49EFAD7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D057F-7D01-0E9A-3B98-512EF9DEC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E48E1-258B-391D-CE0C-D03209028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99EF6-5D37-7526-590A-25F16FB2C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74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36889" y="272415"/>
            <a:ext cx="2054098" cy="205409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35445" y="2272410"/>
            <a:ext cx="1955037" cy="19550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089516" y="2598801"/>
            <a:ext cx="2622550" cy="262255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232" y="419227"/>
            <a:ext cx="9721291" cy="8638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0986" y="1746351"/>
            <a:ext cx="7481570" cy="3148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63067" y="6211682"/>
            <a:ext cx="2132965" cy="238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121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jp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12" Type="http://schemas.openxmlformats.org/officeDocument/2006/relationships/image" Target="../media/image66.jpg"/><Relationship Id="rId17" Type="http://schemas.openxmlformats.org/officeDocument/2006/relationships/image" Target="../media/image71.jpg"/><Relationship Id="rId2" Type="http://schemas.openxmlformats.org/officeDocument/2006/relationships/image" Target="../media/image19.png"/><Relationship Id="rId16" Type="http://schemas.openxmlformats.org/officeDocument/2006/relationships/image" Target="../media/image70.png"/><Relationship Id="rId20" Type="http://schemas.openxmlformats.org/officeDocument/2006/relationships/image" Target="../media/image7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jp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E10C5-6669-45B9-EA00-4DDE9460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this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dirty="0"/>
              <a:t>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D8B0-F58D-4D24-8CFD-2CCEEE7C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PowerPoint should be used as a baseline template for parent workshops.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is expected that you will add additional local information.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 text that should be edited or added to is highlighted yellow and/or red.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Add any additional information should be added to existing slides, or by creating new slides,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63646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A6A3-76BF-483D-6599-EB08F0554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2CF5EA0-0B71-F2E2-5274-BF9C6B86767C}"/>
              </a:ext>
            </a:extLst>
          </p:cNvPr>
          <p:cNvSpPr/>
          <p:nvPr/>
        </p:nvSpPr>
        <p:spPr>
          <a:xfrm>
            <a:off x="404853" y="3268006"/>
            <a:ext cx="4432386" cy="1361836"/>
          </a:xfrm>
          <a:prstGeom prst="roundRect">
            <a:avLst>
              <a:gd name="adj" fmla="val 7971"/>
            </a:avLst>
          </a:prstGeom>
          <a:solidFill>
            <a:srgbClr val="1637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tlCol="0" anchor="t"/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lang="en-GB" sz="1800" dirty="0">
                <a:latin typeface="Calibri"/>
                <a:cs typeface="Calibri"/>
              </a:rPr>
              <a:t>A</a:t>
            </a:r>
            <a:r>
              <a:rPr lang="en-GB" sz="1800" spc="-3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useful</a:t>
            </a:r>
            <a:r>
              <a:rPr lang="en-GB" sz="1800" spc="-30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guide</a:t>
            </a:r>
            <a:r>
              <a:rPr lang="en-GB" sz="1800" spc="-1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to</a:t>
            </a:r>
            <a:r>
              <a:rPr lang="en-GB" sz="1800" spc="-3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help</a:t>
            </a:r>
            <a:r>
              <a:rPr lang="en-GB" sz="1800" spc="-2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your</a:t>
            </a:r>
            <a:r>
              <a:rPr lang="en-GB" sz="1800" spc="-25" dirty="0">
                <a:latin typeface="Calibri"/>
                <a:cs typeface="Calibri"/>
              </a:rPr>
              <a:t> </a:t>
            </a:r>
            <a:r>
              <a:rPr lang="en-GB" sz="1800" spc="-20" dirty="0">
                <a:latin typeface="Calibri"/>
                <a:cs typeface="Calibri"/>
              </a:rPr>
              <a:t>child </a:t>
            </a:r>
            <a:r>
              <a:rPr lang="en-GB" sz="1800" spc="-10" dirty="0">
                <a:latin typeface="Calibri"/>
                <a:cs typeface="Calibri"/>
              </a:rPr>
              <a:t>transition</a:t>
            </a:r>
            <a:r>
              <a:rPr lang="en-GB" sz="1800" spc="-3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from</a:t>
            </a:r>
            <a:r>
              <a:rPr lang="en-GB" sz="1800" spc="-45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nappies</a:t>
            </a:r>
            <a:r>
              <a:rPr lang="en-GB" sz="1800" spc="-30" dirty="0">
                <a:latin typeface="Calibri"/>
                <a:cs typeface="Calibri"/>
              </a:rPr>
              <a:t> </a:t>
            </a:r>
            <a:r>
              <a:rPr lang="en-GB" sz="1800" dirty="0">
                <a:latin typeface="Calibri"/>
                <a:cs typeface="Calibri"/>
              </a:rPr>
              <a:t>to</a:t>
            </a:r>
            <a:r>
              <a:rPr lang="en-GB" sz="1800" spc="-45" dirty="0">
                <a:latin typeface="Calibri"/>
                <a:cs typeface="Calibri"/>
              </a:rPr>
              <a:t> </a:t>
            </a:r>
            <a:r>
              <a:rPr lang="en-GB" sz="1800" spc="-10" dirty="0">
                <a:latin typeface="Calibri"/>
                <a:cs typeface="Calibri"/>
              </a:rPr>
              <a:t>confident, independent</a:t>
            </a:r>
            <a:r>
              <a:rPr lang="en-GB" sz="1800" spc="5" dirty="0">
                <a:latin typeface="Calibri"/>
                <a:cs typeface="Calibri"/>
              </a:rPr>
              <a:t> </a:t>
            </a:r>
            <a:r>
              <a:rPr lang="en-GB" sz="1800" spc="-10" dirty="0">
                <a:latin typeface="Calibri"/>
                <a:cs typeface="Calibri"/>
              </a:rPr>
              <a:t>toileting.</a:t>
            </a:r>
            <a:endParaRPr lang="en-GB" sz="1800" dirty="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846E02-B0E0-C518-79B8-D2AF3C2F2E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53" y="2167860"/>
            <a:ext cx="5150127" cy="12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A1BFB-B945-0748-4FB9-559B66A51C8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4853" y="454229"/>
            <a:ext cx="5541963" cy="1754326"/>
          </a:xfrm>
        </p:spPr>
        <p:txBody>
          <a:bodyPr wrap="square" anchor="t" anchorCtr="0">
            <a:spAutoFit/>
          </a:bodyPr>
          <a:lstStyle/>
          <a:p>
            <a:pPr algn="l"/>
            <a:r>
              <a:rPr lang="en-US" sz="6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Potty</a:t>
            </a:r>
            <a:b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Guide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C8C986-71B0-240A-134D-EC0DC2C68D86}"/>
              </a:ext>
            </a:extLst>
          </p:cNvPr>
          <p:cNvGrpSpPr/>
          <p:nvPr/>
        </p:nvGrpSpPr>
        <p:grpSpPr>
          <a:xfrm>
            <a:off x="4267200" y="2568121"/>
            <a:ext cx="1915432" cy="1721758"/>
            <a:chOff x="3528254" y="3146322"/>
            <a:chExt cx="1915432" cy="1721758"/>
          </a:xfrm>
        </p:grpSpPr>
        <p:pic>
          <p:nvPicPr>
            <p:cNvPr id="25" name="Picture 24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E47D4E6D-7AFD-7084-E333-5824CFC163E6}"/>
                </a:ext>
              </a:extLst>
            </p:cNvPr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4817" y="3146322"/>
              <a:ext cx="1028869" cy="1024472"/>
            </a:xfrm>
            <a:prstGeom prst="rect">
              <a:avLst/>
            </a:prstGeom>
          </p:spPr>
        </p:pic>
        <p:pic>
          <p:nvPicPr>
            <p:cNvPr id="26" name="Picture 25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534858A1-FEC0-1A07-A225-E0065EAC3A45}"/>
                </a:ext>
              </a:extLst>
            </p:cNvPr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8254" y="3364800"/>
              <a:ext cx="753548" cy="750328"/>
            </a:xfrm>
            <a:prstGeom prst="rect">
              <a:avLst/>
            </a:prstGeom>
          </p:spPr>
        </p:pic>
        <p:pic>
          <p:nvPicPr>
            <p:cNvPr id="27" name="Picture 26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5C413E1E-1D4C-E218-100F-8CFCAA657816}"/>
                </a:ext>
              </a:extLst>
            </p:cNvPr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5001" y="4071932"/>
              <a:ext cx="799566" cy="796148"/>
            </a:xfrm>
            <a:prstGeom prst="rect">
              <a:avLst/>
            </a:prstGeom>
          </p:spPr>
        </p:pic>
      </p:grpSp>
      <p:sp>
        <p:nvSpPr>
          <p:cNvPr id="3" name="object 28">
            <a:extLst>
              <a:ext uri="{FF2B5EF4-FFF2-40B4-BE49-F238E27FC236}">
                <a16:creationId xmlns:a16="http://schemas.microsoft.com/office/drawing/2014/main" id="{AAF9DFE9-AE26-F5DB-AE0A-884AAFF89C7C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48493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b="1" kern="0" spc="-10" dirty="0">
                <a:solidFill>
                  <a:srgbClr val="001951"/>
                </a:solidFill>
                <a:latin typeface="Arial"/>
                <a:cs typeface="Arial"/>
              </a:rPr>
              <a:t>p</a:t>
            </a:r>
            <a:r>
              <a:rPr kumimoji="0" lang="en-GB" sz="1500" b="1" i="0" u="none" strike="noStrike" kern="0" cap="none" spc="-10" normalizeH="0" baseline="0" noProof="0" dirty="0" err="1">
                <a:ln>
                  <a:noFill/>
                </a:ln>
                <a:solidFill>
                  <a:srgbClr val="00195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ottytrainingguide.co.uk</a:t>
            </a:r>
            <a:endParaRPr kumimoji="0" lang="en-GB" sz="1500" b="1" i="0" u="none" strike="noStrike" kern="0" cap="none" spc="-10" normalizeH="0" baseline="0" noProof="0" dirty="0">
              <a:ln>
                <a:noFill/>
              </a:ln>
              <a:solidFill>
                <a:srgbClr val="00195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1F46775A-C042-3170-FF07-243DA928977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8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43000" y="984885"/>
            <a:ext cx="5779389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2145610"/>
            <a:ext cx="5913019" cy="2834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7815" marR="155575" indent="-28575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trained.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3840"/>
              </a:spcBef>
              <a:buFont typeface="Arial"/>
              <a:buChar char="•"/>
              <a:tabLst>
                <a:tab pos="299085" algn="l"/>
              </a:tabLst>
            </a:pPr>
            <a:r>
              <a:rPr sz="2000" spc="-12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event.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happens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time.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 algn="just">
              <a:lnSpc>
                <a:spcPct val="100000"/>
              </a:lnSpc>
              <a:spcBef>
                <a:spcPts val="3844"/>
              </a:spcBef>
              <a:buFont typeface="Arial"/>
              <a:buChar char="•"/>
              <a:tabLst>
                <a:tab pos="298450" algn="l"/>
              </a:tabLst>
            </a:pP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milestone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child’s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development.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A663C-4D3E-5D62-9335-FAD463F0B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1619885"/>
            <a:ext cx="347472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90066" y="1038605"/>
            <a:ext cx="67109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4565" algn="l"/>
              </a:tabLst>
            </a:pP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sz="36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spc="-10" dirty="0">
                <a:latin typeface="Arial" panose="020B0604020202020204" pitchFamily="34" charset="0"/>
                <a:cs typeface="Arial" panose="020B0604020202020204" pitchFamily="34" charset="0"/>
              </a:rPr>
              <a:t>Potty Training</a:t>
            </a:r>
            <a:r>
              <a:rPr sz="36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spc="-10" dirty="0">
                <a:latin typeface="Arial" panose="020B0604020202020204" pitchFamily="34" charset="0"/>
                <a:cs typeface="Arial" panose="020B0604020202020204" pitchFamily="34" charset="0"/>
              </a:rPr>
              <a:t>Matters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0066" y="1823084"/>
            <a:ext cx="6854190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0541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shows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child’s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bowel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18-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months.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288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confident,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group.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teachers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spend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teaching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supporting development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ways.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88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teaching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algn="just">
              <a:lnSpc>
                <a:spcPct val="100000"/>
              </a:lnSpc>
            </a:pP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affects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09532" y="1416938"/>
            <a:ext cx="2761742" cy="47552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A4119-ACB3-11F3-3D22-675D22990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9FC64814-0865-A7BE-959D-E937A8C352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984885"/>
            <a:ext cx="111252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5000" spc="-10" dirty="0">
                <a:latin typeface="Arial" panose="020B0604020202020204" pitchFamily="34" charset="0"/>
                <a:cs typeface="Arial" panose="020B0604020202020204" pitchFamily="34" charset="0"/>
              </a:rPr>
              <a:t>The impact of potty training</a:t>
            </a:r>
            <a:endParaRPr sz="5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2AED4-E632-DA19-110F-3756244C5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83" y="2438400"/>
            <a:ext cx="2082800" cy="2324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55DA5A-C9D2-C1CB-CB6B-AB3B5BA46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740" y="2438400"/>
            <a:ext cx="2082800" cy="232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74A87A-BCAE-6C2C-D0BC-54517CF68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438400"/>
            <a:ext cx="20828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4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BA79-7F1B-2856-D748-BD6BD2A87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CC0DC1CC-F622-8D3E-BB8A-8546B68AF1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984885"/>
            <a:ext cx="92964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000" spc="-10" dirty="0">
                <a:latin typeface="Arial" panose="020B0604020202020204" pitchFamily="34" charset="0"/>
                <a:cs typeface="Arial" panose="020B0604020202020204" pitchFamily="34" charset="0"/>
              </a:rPr>
              <a:t>How do I know when to start?</a:t>
            </a:r>
            <a:endParaRPr sz="5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94B2508-D12E-6511-1F85-74296AE66AAD}"/>
              </a:ext>
            </a:extLst>
          </p:cNvPr>
          <p:cNvSpPr txBox="1"/>
          <p:nvPr/>
        </p:nvSpPr>
        <p:spPr>
          <a:xfrm>
            <a:off x="1143001" y="2145610"/>
            <a:ext cx="6553200" cy="39010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disabilities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(SEND).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little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longer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support.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However,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same.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adapt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avoid!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709930" indent="-287020" algn="just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diagnosed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need,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bowel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condition.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83820" indent="-287020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independently.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longer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wait,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harder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routine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feel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nappies.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ject 2" descr="A cartoon of a child playing with a toy  AI-generated content may be incorrect.">
            <a:extLst>
              <a:ext uri="{FF2B5EF4-FFF2-40B4-BE49-F238E27FC236}">
                <a16:creationId xmlns:a16="http://schemas.microsoft.com/office/drawing/2014/main" id="{6AC6E394-1238-0C26-3E7B-FD53A995B90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1000" y="2362200"/>
            <a:ext cx="3300349" cy="30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3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4D29-1FDF-9DB6-D300-357D46E54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2134DA9C-5A90-B028-5D99-07D84EF1A0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984885"/>
            <a:ext cx="92964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000" spc="-10" dirty="0">
                <a:latin typeface="Arial" panose="020B0604020202020204" pitchFamily="34" charset="0"/>
                <a:cs typeface="Arial" panose="020B0604020202020204" pitchFamily="34" charset="0"/>
              </a:rPr>
              <a:t>Learning new skills</a:t>
            </a:r>
            <a:endParaRPr sz="5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B91A81B4-8EC4-38CA-7802-ACFB310AE3E7}"/>
              </a:ext>
            </a:extLst>
          </p:cNvPr>
          <p:cNvSpPr txBox="1"/>
          <p:nvPr/>
        </p:nvSpPr>
        <p:spPr>
          <a:xfrm>
            <a:off x="1143001" y="2145610"/>
            <a:ext cx="5867399" cy="309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59385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n-GB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taught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extra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routine.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become</a:t>
            </a:r>
            <a:r>
              <a:rPr lang="en-GB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trained.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happens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time,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GB"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“wait</a:t>
            </a:r>
            <a:r>
              <a:rPr lang="en-GB" sz="2000" i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en-GB" sz="2000" i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GB" sz="2000" i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n-GB" sz="2000" i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spc="-20" dirty="0">
                <a:latin typeface="Arial" panose="020B0604020202020204" pitchFamily="34" charset="0"/>
                <a:cs typeface="Arial" panose="020B0604020202020204" pitchFamily="34" charset="0"/>
              </a:rPr>
              <a:t>says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GB" sz="2000" i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z="2000" i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ready”</a:t>
            </a:r>
            <a:r>
              <a:rPr lang="en-GB" sz="20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en-GB"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say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appear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ready.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BBABF619-27D1-5B4D-9B55-0F48C976A96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0400" y="2109384"/>
            <a:ext cx="4231005" cy="286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77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6939" y="1510620"/>
            <a:ext cx="4811332" cy="35185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29400" y="4938777"/>
            <a:ext cx="44958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Bristol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Stool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Chart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75333" y="1083055"/>
            <a:ext cx="4586604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spc="-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Poos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75333" y="1870329"/>
            <a:ext cx="4811332" cy="2783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commencing,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sure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constipated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regularly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(at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least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every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day).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might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constipated,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help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stopping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nappies.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look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Bristol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Stool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Chart.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5332" y="4945336"/>
            <a:ext cx="4586603" cy="882934"/>
          </a:xfrm>
          <a:prstGeom prst="rect">
            <a:avLst/>
          </a:prstGeom>
          <a:solidFill>
            <a:srgbClr val="D0EDD9"/>
          </a:solidFill>
          <a:ln w="9525">
            <a:solidFill>
              <a:srgbClr val="D0EDD9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577850" marR="367665" indent="-201295" algn="ctr">
              <a:lnSpc>
                <a:spcPct val="100000"/>
              </a:lnSpc>
              <a:spcBef>
                <a:spcPts val="165"/>
              </a:spcBef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8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25" dirty="0">
                <a:latin typeface="Arial" panose="020B0604020202020204" pitchFamily="34" charset="0"/>
                <a:cs typeface="Arial" panose="020B0604020202020204" pitchFamily="34" charset="0"/>
              </a:rPr>
              <a:t>suffer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8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spc="-10" dirty="0">
                <a:latin typeface="Arial" panose="020B0604020202020204" pitchFamily="34" charset="0"/>
                <a:cs typeface="Arial" panose="020B0604020202020204" pitchFamily="34" charset="0"/>
              </a:rPr>
              <a:t>constipation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1925383"/>
            <a:ext cx="3801871" cy="32261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132438"/>
          </a:xfrm>
          <a:prstGeom prst="rect">
            <a:avLst/>
          </a:prstGeom>
        </p:spPr>
        <p:txBody>
          <a:bodyPr vert="horz" wrap="square" lIns="0" tIns="359486" rIns="0" bIns="0" rtlCol="0">
            <a:spAutoFit/>
          </a:bodyPr>
          <a:lstStyle/>
          <a:p>
            <a:pPr marL="214629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“Poo</a:t>
            </a:r>
            <a:r>
              <a:rPr sz="5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Squishes</a:t>
            </a:r>
            <a:r>
              <a:rPr sz="50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Wee!”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8156" y="2404149"/>
            <a:ext cx="5984644" cy="19248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26669" rIns="0" bIns="0" rtlCol="0">
            <a:spAutoFit/>
          </a:bodyPr>
          <a:lstStyle/>
          <a:p>
            <a:pPr marL="433705" marR="99060" indent="-342900" algn="just">
              <a:lnSpc>
                <a:spcPct val="100000"/>
              </a:lnSpc>
              <a:spcBef>
                <a:spcPts val="209"/>
              </a:spcBef>
              <a:buFont typeface="Arial" panose="020B0604020202020204" pitchFamily="34" charset="0"/>
              <a:buChar char="•"/>
              <a:tabLst>
                <a:tab pos="37782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constipated,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lose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sensation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805" marR="99060" algn="just">
              <a:lnSpc>
                <a:spcPct val="100000"/>
              </a:lnSpc>
              <a:spcBef>
                <a:spcPts val="209"/>
              </a:spcBef>
              <a:tabLst>
                <a:tab pos="377825" algn="l"/>
              </a:tabLst>
            </a:pPr>
            <a:endParaRPr lang="en-GB" sz="2000" spc="-4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3705" marR="99060" indent="-342900" algn="just">
              <a:lnSpc>
                <a:spcPct val="100000"/>
              </a:lnSpc>
              <a:spcBef>
                <a:spcPts val="209"/>
              </a:spcBef>
              <a:buFont typeface="Arial" panose="020B0604020202020204" pitchFamily="34" charset="0"/>
              <a:buChar char="•"/>
              <a:tabLst>
                <a:tab pos="377825" algn="l"/>
              </a:tabLst>
            </a:pP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bowel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stretches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becomes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big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solid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then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squish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accidents.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6168" y="832135"/>
            <a:ext cx="4690871" cy="519372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274964"/>
          </a:xfrm>
          <a:prstGeom prst="rect">
            <a:avLst/>
          </a:prstGeom>
        </p:spPr>
        <p:txBody>
          <a:bodyPr vert="horz" wrap="square" lIns="0" tIns="500634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sz="5000" spc="-1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0" dirty="0">
                <a:latin typeface="Arial" panose="020B0604020202020204" pitchFamily="34" charset="0"/>
                <a:cs typeface="Arial" panose="020B0604020202020204" pitchFamily="34" charset="0"/>
              </a:rPr>
              <a:t>Wees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3785" y="2286000"/>
            <a:ext cx="5022215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33909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wees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poos,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children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6-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drinks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spaced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day.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stretch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wee.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bladder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muscle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worked!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312744"/>
          </a:xfrm>
          <a:prstGeom prst="rect">
            <a:avLst/>
          </a:prstGeom>
        </p:spPr>
        <p:txBody>
          <a:bodyPr vert="horz" wrap="square" lIns="0" tIns="538048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Balanced</a:t>
            </a:r>
            <a:r>
              <a:rPr sz="5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0" dirty="0">
                <a:latin typeface="Arial" panose="020B0604020202020204" pitchFamily="34" charset="0"/>
                <a:cs typeface="Arial" panose="020B0604020202020204" pitchFamily="34" charset="0"/>
              </a:rPr>
              <a:t>Diet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1849" y="2288539"/>
            <a:ext cx="5216551" cy="30912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Look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child’s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diet,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eating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balanced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diet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lots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fruit,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foods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fibre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wholemeal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pasta,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bread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cereals.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3655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Fibre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muscles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properly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bowel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body.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Fibre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adds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bulk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soften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holding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water.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This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prevent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constipation.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56984" y="1305249"/>
            <a:ext cx="4776598" cy="4114800"/>
            <a:chOff x="6340793" y="804500"/>
            <a:chExt cx="5231765" cy="49923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6204" y="2560806"/>
              <a:ext cx="3085800" cy="22842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0558" y="4808737"/>
              <a:ext cx="2786161" cy="9880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0793" y="804500"/>
              <a:ext cx="5133934" cy="17262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3400" y="609600"/>
            <a:ext cx="11125200" cy="1209947"/>
          </a:xfrm>
          <a:prstGeom prst="rect">
            <a:avLst/>
          </a:prstGeom>
        </p:spPr>
        <p:txBody>
          <a:bodyPr vert="horz" wrap="square" lIns="0" tIns="4362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GB" sz="5000" spc="-55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5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5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5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5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sz="5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2133600"/>
            <a:ext cx="9753600" cy="31527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independently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stopping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wearing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milestone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child.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lots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exciting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help.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pc="-3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approach.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6385" marR="146050" indent="-286385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863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begins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toilet,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practicing</a:t>
            </a:r>
            <a:r>
              <a:rPr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toileting</a:t>
            </a:r>
            <a:r>
              <a:rPr lang="en-GB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eventually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stopping</a:t>
            </a:r>
            <a:r>
              <a:rPr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b="1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gains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confidence.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3340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teaching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before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nappies.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gives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succeed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being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comes.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038233"/>
          </a:xfrm>
          <a:prstGeom prst="rect">
            <a:avLst/>
          </a:prstGeom>
        </p:spPr>
        <p:txBody>
          <a:bodyPr vert="horz" wrap="square" lIns="0" tIns="266192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95"/>
              </a:spcBef>
            </a:pP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r>
              <a:rPr sz="5000"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</a:p>
        </p:txBody>
      </p:sp>
      <p:pic>
        <p:nvPicPr>
          <p:cNvPr id="10" name="Picture 9" descr="Image preview">
            <a:extLst>
              <a:ext uri="{FF2B5EF4-FFF2-40B4-BE49-F238E27FC236}">
                <a16:creationId xmlns:a16="http://schemas.microsoft.com/office/drawing/2014/main" id="{1E3F84C8-9AC4-ADCB-5B17-BC9106654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92" y="2504534"/>
            <a:ext cx="9449015" cy="18489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151802"/>
          </a:xfrm>
          <a:prstGeom prst="rect">
            <a:avLst/>
          </a:prstGeom>
        </p:spPr>
        <p:txBody>
          <a:bodyPr vert="horz" wrap="square" lIns="0" tIns="378663" rIns="0" bIns="0" rtlCol="0">
            <a:spAutoFit/>
          </a:bodyPr>
          <a:lstStyle/>
          <a:p>
            <a:pPr marL="3302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Getting</a:t>
            </a:r>
            <a:r>
              <a:rPr sz="5000" spc="-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Ready:</a:t>
            </a:r>
          </a:p>
        </p:txBody>
      </p:sp>
      <p:sp>
        <p:nvSpPr>
          <p:cNvPr id="4" name="object 4"/>
          <p:cNvSpPr/>
          <p:nvPr/>
        </p:nvSpPr>
        <p:spPr>
          <a:xfrm>
            <a:off x="804887" y="2302700"/>
            <a:ext cx="2356485" cy="707390"/>
          </a:xfrm>
          <a:custGeom>
            <a:avLst/>
            <a:gdLst/>
            <a:ahLst/>
            <a:cxnLst/>
            <a:rect l="l" t="t" r="r" b="b"/>
            <a:pathLst>
              <a:path w="2356485" h="707389">
                <a:moveTo>
                  <a:pt x="0" y="706818"/>
                </a:moveTo>
                <a:lnTo>
                  <a:pt x="2356104" y="706818"/>
                </a:lnTo>
                <a:lnTo>
                  <a:pt x="2356104" y="0"/>
                </a:lnTo>
                <a:lnTo>
                  <a:pt x="0" y="0"/>
                </a:lnTo>
                <a:lnTo>
                  <a:pt x="0" y="706818"/>
                </a:lnTo>
                <a:close/>
              </a:path>
            </a:pathLst>
          </a:custGeom>
          <a:ln w="15875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96950" y="2294763"/>
            <a:ext cx="2372360" cy="522579"/>
          </a:xfrm>
          <a:prstGeom prst="rect">
            <a:avLst/>
          </a:prstGeom>
          <a:solidFill>
            <a:srgbClr val="D0EDD9"/>
          </a:solidFill>
          <a:ln>
            <a:noFill/>
          </a:ln>
        </p:spPr>
        <p:txBody>
          <a:bodyPr vert="horz" wrap="square" lIns="0" tIns="151765" rIns="0" bIns="0" rtlCol="0">
            <a:spAutoFit/>
          </a:bodyPr>
          <a:lstStyle/>
          <a:p>
            <a:pPr marL="744220">
              <a:lnSpc>
                <a:spcPct val="100000"/>
              </a:lnSpc>
              <a:spcBef>
                <a:spcPts val="1195"/>
              </a:spcBef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6950" y="3017456"/>
            <a:ext cx="2372360" cy="2686761"/>
          </a:xfrm>
          <a:prstGeom prst="rect">
            <a:avLst/>
          </a:prstGeom>
          <a:solidFill>
            <a:srgbClr val="EDF8F0">
              <a:alpha val="90194"/>
            </a:srgbClr>
          </a:solidFill>
          <a:ln w="3175">
            <a:solidFill>
              <a:srgbClr val="EDF8F0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marL="240665" marR="299720">
              <a:lnSpc>
                <a:spcPct val="91600"/>
              </a:lnSpc>
              <a:spcBef>
                <a:spcPts val="1655"/>
              </a:spcBef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sz="18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18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soon</a:t>
            </a:r>
            <a:r>
              <a:rPr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wet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soiled.</a:t>
            </a:r>
            <a:r>
              <a:rPr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teaches</a:t>
            </a:r>
            <a:r>
              <a:rPr sz="18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dry.</a:t>
            </a:r>
            <a:endParaRPr lang="en-GB" sz="1800" spc="-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marR="299720">
              <a:lnSpc>
                <a:spcPct val="91600"/>
              </a:lnSpc>
              <a:spcBef>
                <a:spcPts val="1655"/>
              </a:spcBef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marR="299720">
              <a:lnSpc>
                <a:spcPct val="91600"/>
              </a:lnSpc>
              <a:spcBef>
                <a:spcPts val="1655"/>
              </a:spcBef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68853" y="2302700"/>
            <a:ext cx="2356485" cy="707390"/>
          </a:xfrm>
          <a:custGeom>
            <a:avLst/>
            <a:gdLst/>
            <a:ahLst/>
            <a:cxnLst/>
            <a:rect l="l" t="t" r="r" b="b"/>
            <a:pathLst>
              <a:path w="2356485" h="707389">
                <a:moveTo>
                  <a:pt x="0" y="706818"/>
                </a:moveTo>
                <a:lnTo>
                  <a:pt x="2356104" y="706818"/>
                </a:lnTo>
                <a:lnTo>
                  <a:pt x="2356104" y="0"/>
                </a:lnTo>
                <a:lnTo>
                  <a:pt x="0" y="0"/>
                </a:lnTo>
                <a:lnTo>
                  <a:pt x="0" y="706818"/>
                </a:lnTo>
                <a:close/>
              </a:path>
            </a:pathLst>
          </a:custGeom>
          <a:ln w="15874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60915" y="2294763"/>
            <a:ext cx="2372360" cy="522579"/>
          </a:xfrm>
          <a:prstGeom prst="rect">
            <a:avLst/>
          </a:prstGeom>
          <a:solidFill>
            <a:srgbClr val="D0EDD9"/>
          </a:solidFill>
        </p:spPr>
        <p:txBody>
          <a:bodyPr vert="horz" wrap="square" lIns="0" tIns="151765" rIns="0" bIns="0" rtlCol="0">
            <a:spAutoFit/>
          </a:bodyPr>
          <a:lstStyle/>
          <a:p>
            <a:pPr marL="610235">
              <a:lnSpc>
                <a:spcPct val="100000"/>
              </a:lnSpc>
              <a:spcBef>
                <a:spcPts val="1195"/>
              </a:spcBef>
            </a:pP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Introduce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0915" y="3017456"/>
            <a:ext cx="2372360" cy="2723566"/>
          </a:xfrm>
          <a:prstGeom prst="rect">
            <a:avLst/>
          </a:prstGeom>
          <a:solidFill>
            <a:srgbClr val="EDF8F0">
              <a:alpha val="90194"/>
            </a:srgbClr>
          </a:solidFill>
          <a:ln w="3175">
            <a:solidFill>
              <a:srgbClr val="EDF8F0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marL="240665" marR="257810">
              <a:lnSpc>
                <a:spcPct val="91600"/>
              </a:lnSpc>
              <a:spcBef>
                <a:spcPts val="1655"/>
              </a:spcBef>
            </a:pP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Introduce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0" dirty="0"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18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r>
              <a:rPr sz="18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sz="18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0" dirty="0">
                <a:latin typeface="Arial" panose="020B0604020202020204" pitchFamily="34" charset="0"/>
                <a:cs typeface="Arial" panose="020B0604020202020204" pitchFamily="34" charset="0"/>
              </a:rPr>
              <a:t>some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18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potty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8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0" dirty="0">
                <a:latin typeface="Arial" panose="020B0604020202020204" pitchFamily="34" charset="0"/>
                <a:cs typeface="Arial" panose="020B0604020202020204" pitchFamily="34" charset="0"/>
              </a:rPr>
              <a:t>help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toy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“turn”.</a:t>
            </a:r>
            <a:endParaRPr lang="en-GB" sz="18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marR="257810">
              <a:lnSpc>
                <a:spcPct val="91600"/>
              </a:lnSpc>
              <a:spcBef>
                <a:spcPts val="1655"/>
              </a:spcBef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32779" y="2302700"/>
            <a:ext cx="2356485" cy="707390"/>
          </a:xfrm>
          <a:custGeom>
            <a:avLst/>
            <a:gdLst/>
            <a:ahLst/>
            <a:cxnLst/>
            <a:rect l="l" t="t" r="r" b="b"/>
            <a:pathLst>
              <a:path w="2356484" h="707389">
                <a:moveTo>
                  <a:pt x="0" y="706818"/>
                </a:moveTo>
                <a:lnTo>
                  <a:pt x="2356104" y="706818"/>
                </a:lnTo>
                <a:lnTo>
                  <a:pt x="2356104" y="0"/>
                </a:lnTo>
                <a:lnTo>
                  <a:pt x="0" y="0"/>
                </a:lnTo>
                <a:lnTo>
                  <a:pt x="0" y="706818"/>
                </a:lnTo>
                <a:close/>
              </a:path>
            </a:pathLst>
          </a:custGeom>
          <a:ln w="15874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24842" y="2294763"/>
            <a:ext cx="2372360" cy="522579"/>
          </a:xfrm>
          <a:prstGeom prst="rect">
            <a:avLst/>
          </a:prstGeom>
          <a:solidFill>
            <a:srgbClr val="D0EDD9"/>
          </a:solidFill>
          <a:ln>
            <a:noFill/>
          </a:ln>
        </p:spPr>
        <p:txBody>
          <a:bodyPr vert="horz" wrap="square" lIns="0" tIns="1517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195"/>
              </a:spcBef>
            </a:pPr>
            <a:r>
              <a:rPr sz="2400" spc="-25" dirty="0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endParaRPr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4842" y="3017456"/>
            <a:ext cx="2372360" cy="2468753"/>
          </a:xfrm>
          <a:prstGeom prst="rect">
            <a:avLst/>
          </a:prstGeom>
          <a:solidFill>
            <a:srgbClr val="EDF8F0">
              <a:alpha val="90194"/>
            </a:srgbClr>
          </a:solidFill>
          <a:ln w="3175">
            <a:solidFill>
              <a:srgbClr val="EDF8F0"/>
            </a:solidFill>
          </a:ln>
        </p:spPr>
        <p:txBody>
          <a:bodyPr vert="horz" wrap="square" lIns="0" tIns="210185" rIns="0" bIns="0" rtlCol="0">
            <a:spAutoFit/>
          </a:bodyPr>
          <a:lstStyle/>
          <a:p>
            <a:pPr marL="241300" marR="266065">
              <a:lnSpc>
                <a:spcPct val="91600"/>
              </a:lnSpc>
              <a:spcBef>
                <a:spcPts val="1655"/>
              </a:spcBef>
            </a:pP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1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sz="18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potty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sitting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practice.</a:t>
            </a:r>
            <a:r>
              <a:rPr sz="1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18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sz="18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times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day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sz="18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they've</a:t>
            </a:r>
            <a:r>
              <a:rPr sz="18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0" dirty="0">
                <a:latin typeface="Arial" panose="020B0604020202020204" pitchFamily="34" charset="0"/>
                <a:cs typeface="Arial" panose="020B0604020202020204" pitchFamily="34" charset="0"/>
              </a:rPr>
              <a:t>been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introduced</a:t>
            </a:r>
            <a:r>
              <a:rPr sz="18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8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18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1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marR="266065">
              <a:lnSpc>
                <a:spcPct val="91600"/>
              </a:lnSpc>
              <a:spcBef>
                <a:spcPts val="1655"/>
              </a:spcBef>
            </a:pPr>
            <a:endParaRPr lang="en-GB" sz="18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DD3463-1CDC-7CD3-088D-CF13BF59F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005" y="2302700"/>
            <a:ext cx="2962505" cy="246875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73526" y="1010627"/>
            <a:ext cx="1626870" cy="626110"/>
          </a:xfrm>
          <a:custGeom>
            <a:avLst/>
            <a:gdLst/>
            <a:ahLst/>
            <a:cxnLst/>
            <a:rect l="l" t="t" r="r" b="b"/>
            <a:pathLst>
              <a:path w="1626870" h="626110">
                <a:moveTo>
                  <a:pt x="0" y="625640"/>
                </a:moveTo>
                <a:lnTo>
                  <a:pt x="1626616" y="625640"/>
                </a:lnTo>
                <a:lnTo>
                  <a:pt x="1626616" y="0"/>
                </a:lnTo>
                <a:lnTo>
                  <a:pt x="0" y="0"/>
                </a:lnTo>
                <a:lnTo>
                  <a:pt x="0" y="625640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278683"/>
          </a:xfrm>
          <a:prstGeom prst="rect">
            <a:avLst/>
          </a:prstGeom>
        </p:spPr>
        <p:txBody>
          <a:bodyPr vert="horz" wrap="square" lIns="0" tIns="504317" rIns="0" bIns="0" rtlCol="0">
            <a:spAutoFit/>
          </a:bodyPr>
          <a:lstStyle/>
          <a:p>
            <a:pPr marL="166370">
              <a:lnSpc>
                <a:spcPct val="100000"/>
              </a:lnSpc>
              <a:spcBef>
                <a:spcPts val="95"/>
              </a:spcBef>
            </a:pPr>
            <a:r>
              <a:rPr sz="5000" spc="-90" dirty="0"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r>
              <a:rPr sz="5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Tips!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33690" y="2066402"/>
            <a:ext cx="6257710" cy="37067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46050" indent="-3429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standing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floor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(once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stand)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involve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pulling trousers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down,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flushing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poo,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washing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hands.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nappy</a:t>
            </a:r>
            <a:r>
              <a:rPr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time.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done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feels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free.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nappy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minutes.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265" algn="just">
              <a:lnSpc>
                <a:spcPct val="100000"/>
              </a:lnSpc>
              <a:spcBef>
                <a:spcPts val="2405"/>
              </a:spcBef>
              <a:buAutoNum type="arabicPeriod"/>
              <a:tabLst>
                <a:tab pos="354965" algn="l"/>
              </a:tabLst>
            </a:pP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Talk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matter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way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“stinky”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“smelly.”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0FEDF-1F34-F090-830D-FA0282D58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22854"/>
            <a:ext cx="3251274" cy="42467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b="4614"/>
          <a:stretch>
            <a:fillRect/>
          </a:stretch>
        </p:blipFill>
        <p:spPr>
          <a:xfrm>
            <a:off x="6705600" y="1941550"/>
            <a:ext cx="4956682" cy="32766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258037"/>
          </a:xfrm>
          <a:prstGeom prst="rect">
            <a:avLst/>
          </a:prstGeom>
        </p:spPr>
        <p:txBody>
          <a:bodyPr vert="horz" wrap="square" lIns="0" tIns="48387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sz="50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z="50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Position: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3756" y="2050023"/>
            <a:ext cx="5349444" cy="34105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30175" indent="-28702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feels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safe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comfortable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endParaRPr lang="en-GB" sz="20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130175" algn="just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 algn="just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foot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stool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enough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child’s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knees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slightly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hips.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sitting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relax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muscles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ensures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bowel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kinked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allow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easy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passage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stools.</a:t>
            </a:r>
            <a:endParaRPr lang="en-GB" sz="20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just">
              <a:lnSpc>
                <a:spcPct val="100000"/>
              </a:lnSpc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6510" indent="-287020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creates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position.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16842757-3C82-B0D2-946E-C882CA17C4BB}"/>
              </a:ext>
            </a:extLst>
          </p:cNvPr>
          <p:cNvPicPr/>
          <p:nvPr/>
        </p:nvPicPr>
        <p:blipFill>
          <a:blip r:embed="rId2" cstate="print"/>
          <a:srcRect b="4614"/>
          <a:stretch>
            <a:fillRect/>
          </a:stretch>
        </p:blipFill>
        <p:spPr>
          <a:xfrm>
            <a:off x="6858000" y="2093950"/>
            <a:ext cx="4956682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1275221"/>
          </a:xfrm>
          <a:prstGeom prst="rect">
            <a:avLst/>
          </a:prstGeom>
        </p:spPr>
        <p:txBody>
          <a:bodyPr vert="horz" wrap="square" lIns="0" tIns="500888" rIns="0" bIns="0" rtlCol="0">
            <a:spAutoFit/>
          </a:bodyPr>
          <a:lstStyle/>
          <a:p>
            <a:pPr marL="365125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Keep</a:t>
            </a:r>
            <a:r>
              <a:rPr sz="50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Practicing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200" y="2115813"/>
            <a:ext cx="5715000" cy="30912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stage,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supporting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comfortable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gives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them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life.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94945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stage,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wearing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boost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capabilities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nappy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sits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9E617-E5E9-BB18-0E52-006A867F0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465" y="1214018"/>
            <a:ext cx="4054845" cy="44299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866553"/>
            <a:ext cx="6172200" cy="40145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resistant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sitting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hops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off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quickly,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ways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distract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them.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18110" indent="-287020" algn="just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distraction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toileting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tub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drawstring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bag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wipeable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toys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toy,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fidget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spinner,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bubbles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timer.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1115" indent="-287020" algn="just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role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teach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expect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motivate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them.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stories, characters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toys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do.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62000" y="368194"/>
            <a:ext cx="8960840" cy="1118640"/>
          </a:xfrm>
          <a:prstGeom prst="rect">
            <a:avLst/>
          </a:prstGeom>
        </p:spPr>
        <p:txBody>
          <a:bodyPr vert="horz" wrap="square" lIns="0" tIns="345821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95"/>
              </a:spcBef>
            </a:pPr>
            <a:r>
              <a:rPr sz="5000" spc="-90" dirty="0"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r>
              <a:rPr sz="5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Tips</a:t>
            </a:r>
            <a:r>
              <a:rPr sz="5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z="5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Practicing</a:t>
            </a:r>
          </a:p>
        </p:txBody>
      </p:sp>
      <p:pic>
        <p:nvPicPr>
          <p:cNvPr id="8" name="Picture 7" descr="Image preview">
            <a:extLst>
              <a:ext uri="{FF2B5EF4-FFF2-40B4-BE49-F238E27FC236}">
                <a16:creationId xmlns:a16="http://schemas.microsoft.com/office/drawing/2014/main" id="{2A07BDE4-0F7C-B97C-62A8-067A10666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916"/>
          <a:stretch>
            <a:fillRect/>
          </a:stretch>
        </p:blipFill>
        <p:spPr>
          <a:xfrm>
            <a:off x="9200035" y="608982"/>
            <a:ext cx="2105123" cy="1680951"/>
          </a:xfrm>
          <a:prstGeom prst="rect">
            <a:avLst/>
          </a:prstGeom>
        </p:spPr>
      </p:pic>
      <p:pic>
        <p:nvPicPr>
          <p:cNvPr id="9" name="Picture 8" descr="Image preview">
            <a:extLst>
              <a:ext uri="{FF2B5EF4-FFF2-40B4-BE49-F238E27FC236}">
                <a16:creationId xmlns:a16="http://schemas.microsoft.com/office/drawing/2014/main" id="{0D340256-37E1-866F-107A-6FB8B7BCF9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76" r="36283"/>
          <a:stretch>
            <a:fillRect/>
          </a:stretch>
        </p:blipFill>
        <p:spPr>
          <a:xfrm>
            <a:off x="7776096" y="2588524"/>
            <a:ext cx="2847877" cy="1680951"/>
          </a:xfrm>
          <a:prstGeom prst="rect">
            <a:avLst/>
          </a:prstGeom>
        </p:spPr>
      </p:pic>
      <p:pic>
        <p:nvPicPr>
          <p:cNvPr id="10" name="Picture 9" descr="Image preview">
            <a:extLst>
              <a:ext uri="{FF2B5EF4-FFF2-40B4-BE49-F238E27FC236}">
                <a16:creationId xmlns:a16="http://schemas.microsoft.com/office/drawing/2014/main" id="{D9E26E3E-6835-142B-CD6C-EA142E9DEF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639"/>
          <a:stretch>
            <a:fillRect/>
          </a:stretch>
        </p:blipFill>
        <p:spPr>
          <a:xfrm>
            <a:off x="8991600" y="4458665"/>
            <a:ext cx="2515246" cy="16809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4400" y="436411"/>
            <a:ext cx="9961982" cy="1942455"/>
          </a:xfrm>
          <a:prstGeom prst="rect">
            <a:avLst/>
          </a:prstGeom>
        </p:spPr>
        <p:txBody>
          <a:bodyPr vert="horz" wrap="square" lIns="0" tIns="3996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z="5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50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5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sz="5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26552" y="2701806"/>
            <a:ext cx="5927725" cy="30604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warm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inviting!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23215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maybe</a:t>
            </a:r>
            <a:r>
              <a:rPr lang="en-GB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posters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look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at.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comfortable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on.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fear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toilet,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>
              <a:lnSpc>
                <a:spcPct val="100000"/>
              </a:lnSpc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add-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seat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smaller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children.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41529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Bright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lights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off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putting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children.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smells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air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freshener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strong?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lingering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smell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person before?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CFACD4-600D-A5F7-A3BD-B7B872FEE3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4706"/>
          <a:stretch>
            <a:fillRect/>
          </a:stretch>
        </p:blipFill>
        <p:spPr>
          <a:xfrm>
            <a:off x="7696200" y="2283828"/>
            <a:ext cx="3352800" cy="316653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189126" y="863599"/>
            <a:ext cx="10393273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Stopping</a:t>
            </a:r>
            <a:r>
              <a:rPr sz="5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5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5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5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7D0FC8-A3F8-A760-A070-1F1E28AE6126}"/>
              </a:ext>
            </a:extLst>
          </p:cNvPr>
          <p:cNvSpPr txBox="1"/>
          <p:nvPr/>
        </p:nvSpPr>
        <p:spPr>
          <a:xfrm>
            <a:off x="1161417" y="1752600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Choose a time that works for your family, when life is relatively calm without major changes or disruptions.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9B62B7-B5FE-BF6F-4B81-3753986A1AC8}"/>
              </a:ext>
            </a:extLst>
          </p:cNvPr>
          <p:cNvSpPr txBox="1"/>
          <p:nvPr/>
        </p:nvSpPr>
        <p:spPr>
          <a:xfrm>
            <a:off x="2334490" y="2506308"/>
            <a:ext cx="850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Tell your child.</a:t>
            </a:r>
          </a:p>
          <a:p>
            <a:r>
              <a:rPr lang="en-GB" sz="1800" dirty="0"/>
              <a:t>Explain they’re saying goodbye to nappies during the day and what using the potty or toilet means.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7B043B-4E93-573E-160C-3F8B07A4C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417" y="2591936"/>
            <a:ext cx="1012556" cy="926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C3E525-EF9B-CABA-FBB7-3B48D57A9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50" y="3690319"/>
            <a:ext cx="1065105" cy="9742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C77174-B920-7A4F-2417-9362B3B52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05" y="4836767"/>
            <a:ext cx="1065105" cy="9742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18FF27-6C1A-5C5A-67F4-9DC9A564A787}"/>
              </a:ext>
            </a:extLst>
          </p:cNvPr>
          <p:cNvSpPr txBox="1"/>
          <p:nvPr/>
        </p:nvSpPr>
        <p:spPr>
          <a:xfrm>
            <a:off x="2334490" y="3690319"/>
            <a:ext cx="850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Watch for signs.</a:t>
            </a:r>
          </a:p>
          <a:p>
            <a:r>
              <a:rPr lang="en-GB" sz="1800" dirty="0"/>
              <a:t>Fidgeting, going quiet, straining, or telling you they need to go. Guide them to the potty or toilet when you see signs.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37C68F-5363-8544-6B70-6733DE3DFB28}"/>
              </a:ext>
            </a:extLst>
          </p:cNvPr>
          <p:cNvSpPr txBox="1"/>
          <p:nvPr/>
        </p:nvSpPr>
        <p:spPr>
          <a:xfrm>
            <a:off x="2369126" y="4874330"/>
            <a:ext cx="8504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Praise and encourage.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Celebrate every attempt and success. Praise sitting on the potty or toilet - any wee or poo is a bonus!</a:t>
            </a:r>
          </a:p>
          <a:p>
            <a:endParaRPr lang="en-GB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3400" y="762000"/>
            <a:ext cx="11125200" cy="1051518"/>
          </a:xfrm>
          <a:prstGeom prst="rect">
            <a:avLst/>
          </a:prstGeom>
        </p:spPr>
        <p:txBody>
          <a:bodyPr vert="horz" wrap="square" lIns="0" tIns="279349" rIns="0" bIns="0" rtlCol="0">
            <a:spAutoFit/>
          </a:bodyPr>
          <a:lstStyle/>
          <a:p>
            <a:pPr marL="367030" algn="ctr">
              <a:lnSpc>
                <a:spcPct val="100000"/>
              </a:lnSpc>
              <a:spcBef>
                <a:spcPts val="95"/>
              </a:spcBef>
            </a:pPr>
            <a:r>
              <a:rPr sz="5000" spc="-90" dirty="0"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r>
              <a:rPr sz="5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Tips</a:t>
            </a:r>
            <a:r>
              <a:rPr sz="5000" spc="-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z="5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Stopping</a:t>
            </a:r>
            <a:r>
              <a:rPr sz="5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5400" y="2217130"/>
            <a:ext cx="6248400" cy="3347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poo,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gently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saying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“It’s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time,”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“Let’s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toilet.”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asking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often!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(A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1.5-2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hours.)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Encourage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boys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down.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relaxed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poo,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encourage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go.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AF2FF-9C5A-2A4A-20E3-66A3DD8CEF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13" r="35294"/>
          <a:stretch>
            <a:fillRect/>
          </a:stretch>
        </p:blipFill>
        <p:spPr>
          <a:xfrm>
            <a:off x="8001000" y="2052032"/>
            <a:ext cx="3352800" cy="36772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2343" y="2272699"/>
            <a:ext cx="6658008" cy="29927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61690" y="4357556"/>
            <a:ext cx="5439410" cy="4610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1530985" algn="l"/>
                <a:tab pos="2885440" algn="l"/>
                <a:tab pos="4631055" algn="l"/>
              </a:tabLst>
            </a:pP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Wiping</a:t>
            </a:r>
            <a:r>
              <a:rPr sz="145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175" spc="-15" baseline="7662" dirty="0">
                <a:latin typeface="Arial" panose="020B0604020202020204" pitchFamily="34" charset="0"/>
                <a:cs typeface="Arial" panose="020B0604020202020204" pitchFamily="34" charset="0"/>
              </a:rPr>
              <a:t>Flushing</a:t>
            </a:r>
            <a:r>
              <a:rPr sz="2175" baseline="7662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Handwashing</a:t>
            </a:r>
            <a:r>
              <a:rPr sz="145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175" spc="-15" baseline="1915" dirty="0">
                <a:latin typeface="Arial" panose="020B0604020202020204" pitchFamily="34" charset="0"/>
                <a:cs typeface="Arial" panose="020B0604020202020204" pitchFamily="34" charset="0"/>
              </a:rPr>
              <a:t>Choosing</a:t>
            </a:r>
            <a:endParaRPr sz="2175" baseline="1915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1235">
              <a:lnSpc>
                <a:spcPct val="100000"/>
              </a:lnSpc>
              <a:spcBef>
                <a:spcPts val="30"/>
              </a:spcBef>
            </a:pP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pants</a:t>
            </a:r>
            <a:endParaRPr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09739" y="3030606"/>
            <a:ext cx="5843270" cy="1906270"/>
            <a:chOff x="1309739" y="3030606"/>
            <a:chExt cx="5843270" cy="1906270"/>
          </a:xfrm>
        </p:grpSpPr>
        <p:sp>
          <p:nvSpPr>
            <p:cNvPr id="5" name="object 5"/>
            <p:cNvSpPr/>
            <p:nvPr/>
          </p:nvSpPr>
          <p:spPr>
            <a:xfrm>
              <a:off x="3293406" y="3228368"/>
              <a:ext cx="338455" cy="36830"/>
            </a:xfrm>
            <a:custGeom>
              <a:avLst/>
              <a:gdLst/>
              <a:ahLst/>
              <a:cxnLst/>
              <a:rect l="l" t="t" r="r" b="b"/>
              <a:pathLst>
                <a:path w="338454" h="36829">
                  <a:moveTo>
                    <a:pt x="337863" y="2118"/>
                  </a:moveTo>
                  <a:lnTo>
                    <a:pt x="302123" y="18744"/>
                  </a:lnTo>
                  <a:lnTo>
                    <a:pt x="264847" y="28704"/>
                  </a:lnTo>
                  <a:lnTo>
                    <a:pt x="226182" y="34101"/>
                  </a:lnTo>
                  <a:lnTo>
                    <a:pt x="179734" y="36382"/>
                  </a:lnTo>
                  <a:lnTo>
                    <a:pt x="160714" y="36666"/>
                  </a:lnTo>
                  <a:lnTo>
                    <a:pt x="141080" y="35915"/>
                  </a:lnTo>
                  <a:lnTo>
                    <a:pt x="85466" y="31135"/>
                  </a:lnTo>
                  <a:lnTo>
                    <a:pt x="43403" y="21541"/>
                  </a:lnTo>
                  <a:lnTo>
                    <a:pt x="11758" y="7029"/>
                  </a:lnTo>
                  <a:lnTo>
                    <a:pt x="0" y="0"/>
                  </a:lnTo>
                </a:path>
              </a:pathLst>
            </a:custGeom>
            <a:ln w="17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2852" y="3173992"/>
              <a:ext cx="69134" cy="654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92876" y="3170440"/>
              <a:ext cx="289560" cy="271145"/>
            </a:xfrm>
            <a:custGeom>
              <a:avLst/>
              <a:gdLst/>
              <a:ahLst/>
              <a:cxnLst/>
              <a:rect l="l" t="t" r="r" b="b"/>
              <a:pathLst>
                <a:path w="289560" h="271145">
                  <a:moveTo>
                    <a:pt x="188409" y="200604"/>
                  </a:moveTo>
                  <a:lnTo>
                    <a:pt x="178317" y="201102"/>
                  </a:lnTo>
                  <a:lnTo>
                    <a:pt x="169692" y="201315"/>
                  </a:lnTo>
                  <a:lnTo>
                    <a:pt x="162170" y="201289"/>
                  </a:lnTo>
                  <a:lnTo>
                    <a:pt x="122552" y="195964"/>
                  </a:lnTo>
                  <a:lnTo>
                    <a:pt x="80041" y="178594"/>
                  </a:lnTo>
                  <a:lnTo>
                    <a:pt x="45918" y="153130"/>
                  </a:lnTo>
                  <a:lnTo>
                    <a:pt x="20652" y="121093"/>
                  </a:lnTo>
                  <a:lnTo>
                    <a:pt x="4733" y="82201"/>
                  </a:lnTo>
                  <a:lnTo>
                    <a:pt x="3066" y="74113"/>
                  </a:lnTo>
                  <a:lnTo>
                    <a:pt x="822" y="62286"/>
                  </a:lnTo>
                </a:path>
                <a:path w="289560" h="271145">
                  <a:moveTo>
                    <a:pt x="287504" y="232431"/>
                  </a:moveTo>
                  <a:lnTo>
                    <a:pt x="288961" y="240882"/>
                  </a:lnTo>
                  <a:lnTo>
                    <a:pt x="288852" y="244098"/>
                  </a:lnTo>
                  <a:lnTo>
                    <a:pt x="288181" y="247908"/>
                  </a:lnTo>
                  <a:lnTo>
                    <a:pt x="259051" y="271065"/>
                  </a:lnTo>
                  <a:lnTo>
                    <a:pt x="246333" y="271101"/>
                  </a:lnTo>
                </a:path>
                <a:path w="289560" h="271145">
                  <a:moveTo>
                    <a:pt x="83164" y="271081"/>
                  </a:moveTo>
                  <a:lnTo>
                    <a:pt x="51189" y="246961"/>
                  </a:lnTo>
                  <a:lnTo>
                    <a:pt x="50641" y="240554"/>
                  </a:lnTo>
                  <a:lnTo>
                    <a:pt x="51395" y="235971"/>
                  </a:lnTo>
                  <a:lnTo>
                    <a:pt x="53262" y="228264"/>
                  </a:lnTo>
                  <a:lnTo>
                    <a:pt x="56234" y="217424"/>
                  </a:lnTo>
                </a:path>
                <a:path w="289560" h="271145">
                  <a:moveTo>
                    <a:pt x="288953" y="12529"/>
                  </a:moveTo>
                  <a:lnTo>
                    <a:pt x="246188" y="4206"/>
                  </a:lnTo>
                  <a:lnTo>
                    <a:pt x="197637" y="246"/>
                  </a:lnTo>
                  <a:lnTo>
                    <a:pt x="167730" y="0"/>
                  </a:lnTo>
                  <a:lnTo>
                    <a:pt x="151331" y="203"/>
                  </a:lnTo>
                  <a:lnTo>
                    <a:pt x="102225" y="3723"/>
                  </a:lnTo>
                  <a:lnTo>
                    <a:pt x="58147" y="11179"/>
                  </a:lnTo>
                  <a:lnTo>
                    <a:pt x="18845" y="25301"/>
                  </a:lnTo>
                  <a:lnTo>
                    <a:pt x="0" y="48401"/>
                  </a:lnTo>
                  <a:lnTo>
                    <a:pt x="529" y="57927"/>
                  </a:lnTo>
                </a:path>
              </a:pathLst>
            </a:custGeom>
            <a:ln w="17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2279" y="3220889"/>
              <a:ext cx="169562" cy="1910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87117" y="3039555"/>
              <a:ext cx="350520" cy="402590"/>
            </a:xfrm>
            <a:custGeom>
              <a:avLst/>
              <a:gdLst/>
              <a:ahLst/>
              <a:cxnLst/>
              <a:rect l="l" t="t" r="r" b="b"/>
              <a:pathLst>
                <a:path w="350520" h="402589">
                  <a:moveTo>
                    <a:pt x="43805" y="35"/>
                  </a:moveTo>
                  <a:lnTo>
                    <a:pt x="350458" y="35"/>
                  </a:lnTo>
                </a:path>
                <a:path w="350520" h="402589">
                  <a:moveTo>
                    <a:pt x="311346" y="148887"/>
                  </a:moveTo>
                  <a:lnTo>
                    <a:pt x="311244" y="35"/>
                  </a:lnTo>
                </a:path>
                <a:path w="350520" h="402589">
                  <a:moveTo>
                    <a:pt x="39953" y="148983"/>
                  </a:moveTo>
                  <a:lnTo>
                    <a:pt x="39866" y="35"/>
                  </a:lnTo>
                </a:path>
                <a:path w="350520" h="402589">
                  <a:moveTo>
                    <a:pt x="0" y="0"/>
                  </a:moveTo>
                  <a:lnTo>
                    <a:pt x="43805" y="35"/>
                  </a:lnTo>
                </a:path>
                <a:path w="350520" h="402589">
                  <a:moveTo>
                    <a:pt x="252092" y="401985"/>
                  </a:moveTo>
                  <a:lnTo>
                    <a:pt x="88923" y="401966"/>
                  </a:lnTo>
                </a:path>
                <a:path w="350520" h="402589">
                  <a:moveTo>
                    <a:pt x="61993" y="348309"/>
                  </a:moveTo>
                  <a:lnTo>
                    <a:pt x="77764" y="304887"/>
                  </a:lnTo>
                </a:path>
              </a:pathLst>
            </a:custGeom>
            <a:ln w="17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97765" y="3102829"/>
              <a:ext cx="409575" cy="275590"/>
            </a:xfrm>
            <a:custGeom>
              <a:avLst/>
              <a:gdLst/>
              <a:ahLst/>
              <a:cxnLst/>
              <a:rect l="l" t="t" r="r" b="b"/>
              <a:pathLst>
                <a:path w="409575" h="275589">
                  <a:moveTo>
                    <a:pt x="408685" y="111530"/>
                  </a:moveTo>
                  <a:lnTo>
                    <a:pt x="364517" y="119213"/>
                  </a:lnTo>
                  <a:lnTo>
                    <a:pt x="325969" y="134830"/>
                  </a:lnTo>
                  <a:lnTo>
                    <a:pt x="295583" y="158106"/>
                  </a:lnTo>
                  <a:lnTo>
                    <a:pt x="272332" y="190475"/>
                  </a:lnTo>
                  <a:lnTo>
                    <a:pt x="264645" y="207550"/>
                  </a:lnTo>
                  <a:lnTo>
                    <a:pt x="261300" y="216507"/>
                  </a:lnTo>
                </a:path>
                <a:path w="409575" h="275589">
                  <a:moveTo>
                    <a:pt x="13538" y="178"/>
                  </a:moveTo>
                  <a:lnTo>
                    <a:pt x="12718" y="5486"/>
                  </a:lnTo>
                  <a:lnTo>
                    <a:pt x="11456" y="14453"/>
                  </a:lnTo>
                  <a:lnTo>
                    <a:pt x="9754" y="27078"/>
                  </a:lnTo>
                  <a:lnTo>
                    <a:pt x="7611" y="43359"/>
                  </a:lnTo>
                </a:path>
                <a:path w="409575" h="275589">
                  <a:moveTo>
                    <a:pt x="0" y="106875"/>
                  </a:moveTo>
                  <a:lnTo>
                    <a:pt x="20678" y="147772"/>
                  </a:lnTo>
                  <a:lnTo>
                    <a:pt x="51007" y="183104"/>
                  </a:lnTo>
                  <a:lnTo>
                    <a:pt x="85105" y="215786"/>
                  </a:lnTo>
                  <a:lnTo>
                    <a:pt x="119015" y="244730"/>
                  </a:lnTo>
                  <a:lnTo>
                    <a:pt x="155069" y="270462"/>
                  </a:lnTo>
                  <a:lnTo>
                    <a:pt x="162190" y="274411"/>
                  </a:lnTo>
                  <a:lnTo>
                    <a:pt x="165935" y="275520"/>
                  </a:lnTo>
                </a:path>
                <a:path w="409575" h="275589">
                  <a:moveTo>
                    <a:pt x="243083" y="275510"/>
                  </a:moveTo>
                  <a:lnTo>
                    <a:pt x="281928" y="251856"/>
                  </a:lnTo>
                  <a:lnTo>
                    <a:pt x="313397" y="226126"/>
                  </a:lnTo>
                  <a:lnTo>
                    <a:pt x="347261" y="194796"/>
                  </a:lnTo>
                  <a:lnTo>
                    <a:pt x="374475" y="165803"/>
                  </a:lnTo>
                  <a:lnTo>
                    <a:pt x="400302" y="130810"/>
                  </a:lnTo>
                  <a:lnTo>
                    <a:pt x="409193" y="109037"/>
                  </a:lnTo>
                  <a:lnTo>
                    <a:pt x="409120" y="105589"/>
                  </a:lnTo>
                </a:path>
                <a:path w="409575" h="275589">
                  <a:moveTo>
                    <a:pt x="396468" y="4063"/>
                  </a:moveTo>
                  <a:lnTo>
                    <a:pt x="395707" y="0"/>
                  </a:lnTo>
                </a:path>
                <a:path w="409575" h="275589">
                  <a:moveTo>
                    <a:pt x="156640" y="272913"/>
                  </a:moveTo>
                  <a:lnTo>
                    <a:pt x="150249" y="224321"/>
                  </a:lnTo>
                  <a:lnTo>
                    <a:pt x="133396" y="183415"/>
                  </a:lnTo>
                  <a:lnTo>
                    <a:pt x="105547" y="151430"/>
                  </a:lnTo>
                  <a:lnTo>
                    <a:pt x="70429" y="128531"/>
                  </a:lnTo>
                  <a:lnTo>
                    <a:pt x="29966" y="115994"/>
                  </a:lnTo>
                  <a:lnTo>
                    <a:pt x="11012" y="113016"/>
                  </a:lnTo>
                  <a:lnTo>
                    <a:pt x="826" y="111623"/>
                  </a:lnTo>
                </a:path>
                <a:path w="409575" h="275589">
                  <a:moveTo>
                    <a:pt x="300020" y="154259"/>
                  </a:moveTo>
                  <a:lnTo>
                    <a:pt x="276960" y="115498"/>
                  </a:lnTo>
                  <a:lnTo>
                    <a:pt x="260404" y="72676"/>
                  </a:lnTo>
                  <a:lnTo>
                    <a:pt x="254703" y="48543"/>
                  </a:lnTo>
                  <a:lnTo>
                    <a:pt x="252788" y="39431"/>
                  </a:lnTo>
                </a:path>
                <a:path w="409575" h="275589">
                  <a:moveTo>
                    <a:pt x="156619" y="39438"/>
                  </a:moveTo>
                  <a:lnTo>
                    <a:pt x="147509" y="76921"/>
                  </a:lnTo>
                  <a:lnTo>
                    <a:pt x="130447" y="119365"/>
                  </a:lnTo>
                  <a:lnTo>
                    <a:pt x="113539" y="147317"/>
                  </a:lnTo>
                  <a:lnTo>
                    <a:pt x="108911" y="154088"/>
                  </a:lnTo>
                </a:path>
                <a:path w="409575" h="275589">
                  <a:moveTo>
                    <a:pt x="401109" y="39420"/>
                  </a:moveTo>
                  <a:lnTo>
                    <a:pt x="8156" y="39456"/>
                  </a:lnTo>
                </a:path>
                <a:path w="409575" h="275589">
                  <a:moveTo>
                    <a:pt x="7611" y="43359"/>
                  </a:moveTo>
                  <a:lnTo>
                    <a:pt x="0" y="106875"/>
                  </a:lnTo>
                </a:path>
                <a:path w="409575" h="275589">
                  <a:moveTo>
                    <a:pt x="165935" y="275520"/>
                  </a:moveTo>
                  <a:lnTo>
                    <a:pt x="243083" y="275510"/>
                  </a:lnTo>
                </a:path>
                <a:path w="409575" h="275589">
                  <a:moveTo>
                    <a:pt x="395707" y="0"/>
                  </a:moveTo>
                  <a:lnTo>
                    <a:pt x="13538" y="178"/>
                  </a:lnTo>
                </a:path>
                <a:path w="409575" h="275589">
                  <a:moveTo>
                    <a:pt x="409120" y="105589"/>
                  </a:moveTo>
                  <a:lnTo>
                    <a:pt x="396468" y="4063"/>
                  </a:lnTo>
                </a:path>
                <a:path w="409575" h="275589">
                  <a:moveTo>
                    <a:pt x="261300" y="216507"/>
                  </a:moveTo>
                  <a:lnTo>
                    <a:pt x="251450" y="273120"/>
                  </a:lnTo>
                </a:path>
              </a:pathLst>
            </a:custGeom>
            <a:ln w="179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7394" y="3089857"/>
              <a:ext cx="107044" cy="15642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837009" y="3092632"/>
              <a:ext cx="408940" cy="297180"/>
            </a:xfrm>
            <a:custGeom>
              <a:avLst/>
              <a:gdLst/>
              <a:ahLst/>
              <a:cxnLst/>
              <a:rect l="l" t="t" r="r" b="b"/>
              <a:pathLst>
                <a:path w="408939" h="297179">
                  <a:moveTo>
                    <a:pt x="151188" y="157896"/>
                  </a:moveTo>
                  <a:lnTo>
                    <a:pt x="160133" y="168150"/>
                  </a:lnTo>
                </a:path>
                <a:path w="408939" h="297179">
                  <a:moveTo>
                    <a:pt x="408011" y="11725"/>
                  </a:moveTo>
                  <a:lnTo>
                    <a:pt x="408472" y="20669"/>
                  </a:lnTo>
                  <a:lnTo>
                    <a:pt x="408523" y="31048"/>
                  </a:lnTo>
                  <a:lnTo>
                    <a:pt x="408118" y="44315"/>
                  </a:lnTo>
                  <a:lnTo>
                    <a:pt x="403942" y="92779"/>
                  </a:lnTo>
                  <a:lnTo>
                    <a:pt x="394722" y="135248"/>
                  </a:lnTo>
                  <a:lnTo>
                    <a:pt x="379018" y="171252"/>
                  </a:lnTo>
                  <a:lnTo>
                    <a:pt x="343435" y="211520"/>
                  </a:lnTo>
                  <a:lnTo>
                    <a:pt x="320359" y="235473"/>
                  </a:lnTo>
                  <a:lnTo>
                    <a:pt x="317340" y="239241"/>
                  </a:lnTo>
                  <a:lnTo>
                    <a:pt x="311453" y="272991"/>
                  </a:lnTo>
                  <a:lnTo>
                    <a:pt x="311363" y="296956"/>
                  </a:lnTo>
                </a:path>
                <a:path w="408939" h="297179">
                  <a:moveTo>
                    <a:pt x="38701" y="183332"/>
                  </a:moveTo>
                  <a:lnTo>
                    <a:pt x="46920" y="192327"/>
                  </a:lnTo>
                  <a:lnTo>
                    <a:pt x="58022" y="204155"/>
                  </a:lnTo>
                  <a:lnTo>
                    <a:pt x="72195" y="218957"/>
                  </a:lnTo>
                  <a:lnTo>
                    <a:pt x="89629" y="236876"/>
                  </a:lnTo>
                  <a:lnTo>
                    <a:pt x="92355" y="240680"/>
                  </a:lnTo>
                  <a:lnTo>
                    <a:pt x="94881" y="245612"/>
                  </a:lnTo>
                  <a:lnTo>
                    <a:pt x="96458" y="250519"/>
                  </a:lnTo>
                  <a:lnTo>
                    <a:pt x="97183" y="255477"/>
                  </a:lnTo>
                </a:path>
                <a:path w="408939" h="297179">
                  <a:moveTo>
                    <a:pt x="26921" y="6285"/>
                  </a:moveTo>
                  <a:lnTo>
                    <a:pt x="16014" y="214"/>
                  </a:lnTo>
                  <a:lnTo>
                    <a:pt x="15331" y="142"/>
                  </a:lnTo>
                </a:path>
                <a:path w="408939" h="297179">
                  <a:moveTo>
                    <a:pt x="15332" y="142"/>
                  </a:moveTo>
                  <a:lnTo>
                    <a:pt x="13144" y="0"/>
                  </a:lnTo>
                  <a:lnTo>
                    <a:pt x="10950" y="321"/>
                  </a:lnTo>
                  <a:lnTo>
                    <a:pt x="8896" y="1071"/>
                  </a:lnTo>
                </a:path>
                <a:path w="408939" h="297179">
                  <a:moveTo>
                    <a:pt x="8895" y="1071"/>
                  </a:moveTo>
                  <a:lnTo>
                    <a:pt x="5080" y="3250"/>
                  </a:lnTo>
                  <a:lnTo>
                    <a:pt x="4427" y="3750"/>
                  </a:lnTo>
                  <a:lnTo>
                    <a:pt x="3820" y="4321"/>
                  </a:lnTo>
                  <a:lnTo>
                    <a:pt x="3267" y="4964"/>
                  </a:lnTo>
                  <a:lnTo>
                    <a:pt x="2476" y="6000"/>
                  </a:lnTo>
                  <a:lnTo>
                    <a:pt x="1813" y="7143"/>
                  </a:lnTo>
                  <a:lnTo>
                    <a:pt x="1174" y="8643"/>
                  </a:lnTo>
                </a:path>
                <a:path w="408939" h="297179">
                  <a:moveTo>
                    <a:pt x="54406" y="109931"/>
                  </a:moveTo>
                  <a:lnTo>
                    <a:pt x="101895" y="169193"/>
                  </a:lnTo>
                </a:path>
                <a:path w="408939" h="297179">
                  <a:moveTo>
                    <a:pt x="178162" y="297031"/>
                  </a:moveTo>
                  <a:lnTo>
                    <a:pt x="97030" y="296995"/>
                  </a:lnTo>
                </a:path>
                <a:path w="408939" h="297179">
                  <a:moveTo>
                    <a:pt x="59557" y="93591"/>
                  </a:moveTo>
                  <a:lnTo>
                    <a:pt x="49643" y="100095"/>
                  </a:lnTo>
                </a:path>
                <a:path w="408939" h="297179">
                  <a:moveTo>
                    <a:pt x="408011" y="11725"/>
                  </a:moveTo>
                  <a:lnTo>
                    <a:pt x="394419" y="250"/>
                  </a:lnTo>
                  <a:lnTo>
                    <a:pt x="392860" y="250"/>
                  </a:lnTo>
                  <a:lnTo>
                    <a:pt x="379087" y="10107"/>
                  </a:lnTo>
                  <a:lnTo>
                    <a:pt x="358355" y="102873"/>
                  </a:lnTo>
                </a:path>
                <a:path w="408939" h="297179">
                  <a:moveTo>
                    <a:pt x="311363" y="296956"/>
                  </a:moveTo>
                  <a:lnTo>
                    <a:pt x="230195" y="296992"/>
                  </a:lnTo>
                </a:path>
                <a:path w="408939" h="297179">
                  <a:moveTo>
                    <a:pt x="323556" y="92398"/>
                  </a:moveTo>
                  <a:lnTo>
                    <a:pt x="258554" y="156853"/>
                  </a:lnTo>
                </a:path>
                <a:path w="408939" h="297179">
                  <a:moveTo>
                    <a:pt x="323556" y="92398"/>
                  </a:moveTo>
                  <a:lnTo>
                    <a:pt x="335035" y="88180"/>
                  </a:lnTo>
                  <a:lnTo>
                    <a:pt x="336930" y="88205"/>
                  </a:lnTo>
                  <a:lnTo>
                    <a:pt x="338844" y="88441"/>
                  </a:lnTo>
                  <a:lnTo>
                    <a:pt x="340776" y="88898"/>
                  </a:lnTo>
                  <a:lnTo>
                    <a:pt x="342798" y="89634"/>
                  </a:lnTo>
                  <a:lnTo>
                    <a:pt x="344799" y="90641"/>
                  </a:lnTo>
                  <a:lnTo>
                    <a:pt x="358355" y="102873"/>
                  </a:lnTo>
                </a:path>
                <a:path w="408939" h="297179">
                  <a:moveTo>
                    <a:pt x="306477" y="168903"/>
                  </a:moveTo>
                  <a:lnTo>
                    <a:pt x="358355" y="102873"/>
                  </a:lnTo>
                </a:path>
                <a:path w="408939" h="297179">
                  <a:moveTo>
                    <a:pt x="16630" y="144542"/>
                  </a:moveTo>
                  <a:lnTo>
                    <a:pt x="20480" y="155103"/>
                  </a:lnTo>
                  <a:lnTo>
                    <a:pt x="25471" y="165153"/>
                  </a:lnTo>
                  <a:lnTo>
                    <a:pt x="31551" y="174602"/>
                  </a:lnTo>
                  <a:lnTo>
                    <a:pt x="38668" y="183361"/>
                  </a:lnTo>
                </a:path>
                <a:path w="408939" h="297179">
                  <a:moveTo>
                    <a:pt x="0" y="41468"/>
                  </a:moveTo>
                  <a:lnTo>
                    <a:pt x="2204" y="72273"/>
                  </a:lnTo>
                </a:path>
                <a:path w="408939" h="297179">
                  <a:moveTo>
                    <a:pt x="160238" y="168067"/>
                  </a:moveTo>
                  <a:lnTo>
                    <a:pt x="168901" y="181022"/>
                  </a:lnTo>
                  <a:lnTo>
                    <a:pt x="174801" y="195249"/>
                  </a:lnTo>
                  <a:lnTo>
                    <a:pt x="177811" y="210330"/>
                  </a:lnTo>
                  <a:lnTo>
                    <a:pt x="177803" y="225844"/>
                  </a:lnTo>
                </a:path>
                <a:path w="408939" h="297179">
                  <a:moveTo>
                    <a:pt x="178169" y="225879"/>
                  </a:moveTo>
                  <a:lnTo>
                    <a:pt x="178162" y="297031"/>
                  </a:lnTo>
                </a:path>
                <a:path w="408939" h="297179">
                  <a:moveTo>
                    <a:pt x="88484" y="95391"/>
                  </a:moveTo>
                  <a:lnTo>
                    <a:pt x="151188" y="157896"/>
                  </a:lnTo>
                </a:path>
                <a:path w="408939" h="297179">
                  <a:moveTo>
                    <a:pt x="258554" y="156853"/>
                  </a:moveTo>
                  <a:lnTo>
                    <a:pt x="242409" y="176077"/>
                  </a:lnTo>
                  <a:lnTo>
                    <a:pt x="233665" y="195168"/>
                  </a:lnTo>
                  <a:lnTo>
                    <a:pt x="230286" y="214261"/>
                  </a:lnTo>
                  <a:lnTo>
                    <a:pt x="230235" y="233494"/>
                  </a:lnTo>
                  <a:lnTo>
                    <a:pt x="230195" y="296992"/>
                  </a:lnTo>
                </a:path>
                <a:path w="408939" h="297179">
                  <a:moveTo>
                    <a:pt x="97183" y="255477"/>
                  </a:moveTo>
                  <a:lnTo>
                    <a:pt x="97030" y="296995"/>
                  </a:lnTo>
                </a:path>
              </a:pathLst>
            </a:custGeom>
            <a:ln w="18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12690" y="3184367"/>
              <a:ext cx="85133" cy="9885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03798" y="3039754"/>
              <a:ext cx="121920" cy="236854"/>
            </a:xfrm>
            <a:custGeom>
              <a:avLst/>
              <a:gdLst/>
              <a:ahLst/>
              <a:cxnLst/>
              <a:rect l="l" t="t" r="r" b="b"/>
              <a:pathLst>
                <a:path w="121919" h="236854">
                  <a:moveTo>
                    <a:pt x="121357" y="2063"/>
                  </a:moveTo>
                  <a:lnTo>
                    <a:pt x="109832" y="921"/>
                  </a:lnTo>
                  <a:lnTo>
                    <a:pt x="99975" y="247"/>
                  </a:lnTo>
                  <a:lnTo>
                    <a:pt x="91446" y="0"/>
                  </a:lnTo>
                  <a:lnTo>
                    <a:pt x="83908" y="140"/>
                  </a:lnTo>
                  <a:lnTo>
                    <a:pt x="42662" y="18803"/>
                  </a:lnTo>
                  <a:lnTo>
                    <a:pt x="14151" y="54763"/>
                  </a:lnTo>
                  <a:lnTo>
                    <a:pt x="2023" y="92097"/>
                  </a:lnTo>
                  <a:lnTo>
                    <a:pt x="0" y="111791"/>
                  </a:lnTo>
                  <a:lnTo>
                    <a:pt x="120" y="122118"/>
                  </a:lnTo>
                  <a:lnTo>
                    <a:pt x="7194" y="163259"/>
                  </a:lnTo>
                  <a:lnTo>
                    <a:pt x="28952" y="203935"/>
                  </a:lnTo>
                  <a:lnTo>
                    <a:pt x="62738" y="230299"/>
                  </a:lnTo>
                  <a:lnTo>
                    <a:pt x="90938" y="236365"/>
                  </a:lnTo>
                  <a:lnTo>
                    <a:pt x="96860" y="236128"/>
                  </a:lnTo>
                  <a:lnTo>
                    <a:pt x="103326" y="235735"/>
                  </a:lnTo>
                  <a:lnTo>
                    <a:pt x="110335" y="235184"/>
                  </a:lnTo>
                  <a:lnTo>
                    <a:pt x="117887" y="234477"/>
                  </a:lnTo>
                </a:path>
              </a:pathLst>
            </a:custGeom>
            <a:ln w="180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58235" y="3113975"/>
              <a:ext cx="77813" cy="898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8514" y="3030606"/>
              <a:ext cx="102565" cy="1321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818176" y="3039609"/>
              <a:ext cx="284480" cy="402590"/>
            </a:xfrm>
            <a:custGeom>
              <a:avLst/>
              <a:gdLst/>
              <a:ahLst/>
              <a:cxnLst/>
              <a:rect l="l" t="t" r="r" b="b"/>
              <a:pathLst>
                <a:path w="284480" h="402589">
                  <a:moveTo>
                    <a:pt x="156788" y="281002"/>
                  </a:moveTo>
                  <a:lnTo>
                    <a:pt x="188132" y="280988"/>
                  </a:lnTo>
                </a:path>
                <a:path w="284480" h="402589">
                  <a:moveTo>
                    <a:pt x="97850" y="280977"/>
                  </a:moveTo>
                  <a:lnTo>
                    <a:pt x="122942" y="281037"/>
                  </a:lnTo>
                </a:path>
                <a:path w="284480" h="402589">
                  <a:moveTo>
                    <a:pt x="69860" y="161821"/>
                  </a:moveTo>
                  <a:lnTo>
                    <a:pt x="72881" y="241225"/>
                  </a:lnTo>
                </a:path>
                <a:path w="284480" h="402589">
                  <a:moveTo>
                    <a:pt x="72914" y="236573"/>
                  </a:moveTo>
                  <a:lnTo>
                    <a:pt x="0" y="236755"/>
                  </a:lnTo>
                </a:path>
                <a:path w="284480" h="402589">
                  <a:moveTo>
                    <a:pt x="283539" y="401956"/>
                  </a:moveTo>
                  <a:lnTo>
                    <a:pt x="283901" y="114109"/>
                  </a:lnTo>
                </a:path>
                <a:path w="284480" h="402589">
                  <a:moveTo>
                    <a:pt x="283539" y="401956"/>
                  </a:moveTo>
                  <a:lnTo>
                    <a:pt x="73257" y="401979"/>
                  </a:lnTo>
                </a:path>
                <a:path w="284480" h="402589">
                  <a:moveTo>
                    <a:pt x="72881" y="241225"/>
                  </a:moveTo>
                  <a:lnTo>
                    <a:pt x="73257" y="401979"/>
                  </a:lnTo>
                </a:path>
                <a:path w="284480" h="402589">
                  <a:moveTo>
                    <a:pt x="69860" y="161821"/>
                  </a:moveTo>
                  <a:lnTo>
                    <a:pt x="71925" y="138809"/>
                  </a:lnTo>
                  <a:lnTo>
                    <a:pt x="72759" y="117823"/>
                  </a:lnTo>
                  <a:lnTo>
                    <a:pt x="71340" y="97156"/>
                  </a:lnTo>
                  <a:lnTo>
                    <a:pt x="66643" y="75098"/>
                  </a:lnTo>
                </a:path>
                <a:path w="284480" h="402589">
                  <a:moveTo>
                    <a:pt x="199341" y="0"/>
                  </a:moveTo>
                  <a:lnTo>
                    <a:pt x="162542" y="0"/>
                  </a:lnTo>
                </a:path>
                <a:path w="284480" h="402589">
                  <a:moveTo>
                    <a:pt x="220915" y="281055"/>
                  </a:moveTo>
                  <a:lnTo>
                    <a:pt x="251660" y="280948"/>
                  </a:lnTo>
                </a:path>
                <a:path w="284480" h="402589">
                  <a:moveTo>
                    <a:pt x="162542" y="0"/>
                  </a:moveTo>
                  <a:lnTo>
                    <a:pt x="3643" y="0"/>
                  </a:lnTo>
                </a:path>
                <a:path w="284480" h="402589">
                  <a:moveTo>
                    <a:pt x="66520" y="75130"/>
                  </a:moveTo>
                  <a:lnTo>
                    <a:pt x="57768" y="52588"/>
                  </a:lnTo>
                  <a:lnTo>
                    <a:pt x="44545" y="32577"/>
                  </a:lnTo>
                  <a:lnTo>
                    <a:pt x="27366" y="15728"/>
                  </a:lnTo>
                  <a:lnTo>
                    <a:pt x="6751" y="2671"/>
                  </a:lnTo>
                </a:path>
              </a:pathLst>
            </a:custGeom>
            <a:ln w="17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316081" y="4208203"/>
              <a:ext cx="5830570" cy="721995"/>
            </a:xfrm>
            <a:custGeom>
              <a:avLst/>
              <a:gdLst/>
              <a:ahLst/>
              <a:cxnLst/>
              <a:rect l="l" t="t" r="r" b="b"/>
              <a:pathLst>
                <a:path w="5830570" h="721995">
                  <a:moveTo>
                    <a:pt x="5830444" y="0"/>
                  </a:moveTo>
                  <a:lnTo>
                    <a:pt x="0" y="0"/>
                  </a:lnTo>
                  <a:lnTo>
                    <a:pt x="0" y="721893"/>
                  </a:lnTo>
                  <a:lnTo>
                    <a:pt x="5830444" y="721893"/>
                  </a:lnTo>
                  <a:lnTo>
                    <a:pt x="5830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316081" y="4208203"/>
              <a:ext cx="5830570" cy="721995"/>
            </a:xfrm>
            <a:custGeom>
              <a:avLst/>
              <a:gdLst/>
              <a:ahLst/>
              <a:cxnLst/>
              <a:rect l="l" t="t" r="r" b="b"/>
              <a:pathLst>
                <a:path w="5830570" h="721995">
                  <a:moveTo>
                    <a:pt x="0" y="721893"/>
                  </a:moveTo>
                  <a:lnTo>
                    <a:pt x="5830444" y="721893"/>
                  </a:lnTo>
                  <a:lnTo>
                    <a:pt x="5830444" y="0"/>
                  </a:lnTo>
                  <a:lnTo>
                    <a:pt x="0" y="0"/>
                  </a:lnTo>
                  <a:lnTo>
                    <a:pt x="0" y="721893"/>
                  </a:lnTo>
                  <a:close/>
                </a:path>
              </a:pathLst>
            </a:custGeom>
            <a:ln w="126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64506" y="4261839"/>
            <a:ext cx="826127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Flushing</a:t>
            </a:r>
            <a:endParaRPr sz="1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25191" y="4261839"/>
            <a:ext cx="57404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Wiping</a:t>
            </a:r>
            <a:endParaRPr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41261" y="4261839"/>
            <a:ext cx="1144905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dirty="0">
                <a:latin typeface="Arial" panose="020B0604020202020204" pitchFamily="34" charset="0"/>
                <a:cs typeface="Arial" panose="020B0604020202020204" pitchFamily="34" charset="0"/>
              </a:rPr>
              <a:t>Hand</a:t>
            </a:r>
            <a:r>
              <a:rPr sz="145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spc="-10" dirty="0">
                <a:latin typeface="Arial" panose="020B0604020202020204" pitchFamily="34" charset="0"/>
                <a:cs typeface="Arial" panose="020B0604020202020204" pitchFamily="34" charset="0"/>
              </a:rPr>
              <a:t>Washing</a:t>
            </a:r>
            <a:endParaRPr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26857" y="4261839"/>
            <a:ext cx="1207135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dirty="0">
                <a:latin typeface="Arial" panose="020B0604020202020204" pitchFamily="34" charset="0"/>
                <a:cs typeface="Arial" panose="020B0604020202020204" pitchFamily="34" charset="0"/>
              </a:rPr>
              <a:t>Choosing</a:t>
            </a:r>
            <a:r>
              <a:rPr sz="145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spc="-20" dirty="0">
                <a:latin typeface="Arial" panose="020B0604020202020204" pitchFamily="34" charset="0"/>
                <a:cs typeface="Arial" panose="020B0604020202020204" pitchFamily="34" charset="0"/>
              </a:rPr>
              <a:t>Pants</a:t>
            </a:r>
            <a:endParaRPr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9976114" cy="1046261"/>
          </a:xfrm>
          <a:prstGeom prst="rect">
            <a:avLst/>
          </a:prstGeom>
        </p:spPr>
        <p:txBody>
          <a:bodyPr vert="horz" wrap="square" lIns="0" tIns="27414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Building</a:t>
            </a:r>
            <a:r>
              <a:rPr sz="5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sz="5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5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Consistency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308861" y="5285994"/>
            <a:ext cx="575691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7035" marR="5080" indent="-166497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wipe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themselves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Reception.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15051" y="2073391"/>
            <a:ext cx="3569717" cy="38343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Stay</a:t>
            </a:r>
            <a:r>
              <a:rPr sz="2000"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Consistent:</a:t>
            </a:r>
            <a:r>
              <a:rPr lang="en-GB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starts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pants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day,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consistency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helps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faster.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reverting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out—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confusing.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299085" algn="l"/>
              </a:tabLst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Handle</a:t>
            </a:r>
            <a:r>
              <a:rPr sz="20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accidents</a:t>
            </a:r>
            <a:r>
              <a:rPr sz="20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calmly:</a:t>
            </a:r>
            <a:r>
              <a:rPr lang="en-GB"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together,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gently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remind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toilet,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on.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fuss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less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anxiety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time.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600" y="323129"/>
            <a:ext cx="8960840" cy="1357371"/>
          </a:xfrm>
          <a:prstGeom prst="rect">
            <a:avLst/>
          </a:prstGeom>
        </p:spPr>
        <p:txBody>
          <a:bodyPr vert="horz" wrap="square" lIns="0" tIns="582244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Nap</a:t>
            </a:r>
            <a:r>
              <a:rPr sz="5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5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5" dirty="0"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7827" y="1828800"/>
            <a:ext cx="5988774" cy="402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longer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times.</a:t>
            </a:r>
            <a:endParaRPr lang="en-GB" sz="20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nappy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times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night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22987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Encourage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before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wake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065" marR="229870">
              <a:lnSpc>
                <a:spcPct val="100000"/>
              </a:lnSpc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staying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dry.</a:t>
            </a:r>
            <a:endParaRPr lang="en-GB" sz="2000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tabLst>
                <a:tab pos="299085" algn="l"/>
              </a:tabLst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3716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puppy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bed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cot,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case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accidents.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C372E5-42EC-A244-55B9-F3B2688D2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686"/>
          <a:stretch>
            <a:fillRect/>
          </a:stretch>
        </p:blipFill>
        <p:spPr>
          <a:xfrm>
            <a:off x="7448197" y="1828800"/>
            <a:ext cx="3657600" cy="355309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58418" y="683513"/>
            <a:ext cx="8960840" cy="996683"/>
          </a:xfrm>
          <a:prstGeom prst="rect">
            <a:avLst/>
          </a:prstGeom>
        </p:spPr>
        <p:txBody>
          <a:bodyPr vert="horz" wrap="square" lIns="0" tIns="225044" rIns="0" bIns="0" rtlCol="0">
            <a:spAutoFit/>
          </a:bodyPr>
          <a:lstStyle/>
          <a:p>
            <a:pPr marL="3302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sz="5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5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9200" y="1750559"/>
            <a:ext cx="6934200" cy="44582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happens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  <a:r>
              <a:rPr lang="en-US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day.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5,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longer.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just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545" indent="-283845" algn="just">
              <a:lnSpc>
                <a:spcPct val="100000"/>
              </a:lnSpc>
              <a:buFont typeface="Arial"/>
              <a:buChar char="•"/>
              <a:tabLst>
                <a:tab pos="29654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consistent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bedtime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routine.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tabLst>
                <a:tab pos="296545" algn="l"/>
              </a:tabLst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545" indent="-283845" algn="just">
              <a:lnSpc>
                <a:spcPct val="100000"/>
              </a:lnSpc>
              <a:buFont typeface="Arial"/>
              <a:buChar char="•"/>
              <a:tabLst>
                <a:tab pos="29654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drinks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hour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bed.</a:t>
            </a:r>
            <a:endParaRPr lang="en-GB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tabLst>
                <a:tab pos="296545" algn="l"/>
              </a:tabLst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545" indent="-283845" algn="just">
              <a:lnSpc>
                <a:spcPct val="100000"/>
              </a:lnSpc>
              <a:buFont typeface="Arial"/>
              <a:buChar char="•"/>
              <a:tabLst>
                <a:tab pos="296545" algn="l"/>
              </a:tabLst>
            </a:pP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Encourage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bed,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en-GB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wearing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nappy.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tabLst>
                <a:tab pos="296545" algn="l"/>
              </a:tabLst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545" indent="-283845" algn="just">
              <a:lnSpc>
                <a:spcPct val="100000"/>
              </a:lnSpc>
              <a:buFont typeface="Arial"/>
              <a:buChar char="•"/>
              <a:tabLst>
                <a:tab pos="29654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waking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“lifting”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algn="just">
              <a:lnSpc>
                <a:spcPct val="100000"/>
              </a:lnSpc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encourages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sleep.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algn="just">
              <a:lnSpc>
                <a:spcPct val="100000"/>
              </a:lnSpc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545" indent="-283845" algn="just">
              <a:lnSpc>
                <a:spcPct val="100000"/>
              </a:lnSpc>
              <a:buFont typeface="Arial"/>
              <a:buChar char="•"/>
              <a:tabLst>
                <a:tab pos="296545" algn="l"/>
              </a:tabLst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b="1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5,</a:t>
            </a:r>
            <a:r>
              <a:rPr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Visitor,</a:t>
            </a:r>
            <a:r>
              <a:rPr lang="en-GB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Nurse</a:t>
            </a:r>
            <a:r>
              <a:rPr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Professional.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4400" y="1981200"/>
            <a:ext cx="2931668" cy="3663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99210" y="796543"/>
            <a:ext cx="979739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spc="-75" dirty="0"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sz="5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0" dirty="0">
                <a:latin typeface="Arial" panose="020B0604020202020204" pitchFamily="34" charset="0"/>
                <a:cs typeface="Arial" panose="020B0604020202020204" pitchFamily="34" charset="0"/>
              </a:rPr>
              <a:t>Effort.</a:t>
            </a:r>
            <a:r>
              <a:rPr sz="50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0" dirty="0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sz="50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en-GB" sz="50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5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5400" y="1791463"/>
            <a:ext cx="6705600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462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nursery,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school,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childminder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regularly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looked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others,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talk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supporting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child's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training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journey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time.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50520" indent="-28702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Agree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you'll</a:t>
            </a:r>
            <a:r>
              <a:rPr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plenty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spare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clothes,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footwear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bags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dirty clothes.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consistency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faster.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lines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20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20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sz="20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home/school</a:t>
            </a:r>
            <a:r>
              <a:rPr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concerns</a:t>
            </a:r>
            <a:r>
              <a:rPr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successes</a:t>
            </a:r>
            <a:r>
              <a:rPr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5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vital.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E720D170-ECFC-F4A1-7657-459A339437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799" y="2004158"/>
            <a:ext cx="1812235" cy="1812235"/>
          </a:xfrm>
          <a:prstGeom prst="rect">
            <a:avLst/>
          </a:prstGeom>
        </p:spPr>
      </p:pic>
      <p:pic>
        <p:nvPicPr>
          <p:cNvPr id="6" name="Picture 5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2BB77B3D-AEC4-181D-6E3C-D14DC41DB3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2969992"/>
            <a:ext cx="1308975" cy="1308975"/>
          </a:xfrm>
          <a:prstGeom prst="rect">
            <a:avLst/>
          </a:prstGeom>
        </p:spPr>
      </p:pic>
      <p:pic>
        <p:nvPicPr>
          <p:cNvPr id="7" name="Picture 6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2508944E-DECF-8855-0B0A-6042B2EF55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5950" y="4242384"/>
            <a:ext cx="1228967" cy="122896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4748" y="533400"/>
            <a:ext cx="10374223" cy="1918474"/>
          </a:xfrm>
          <a:prstGeom prst="rect">
            <a:avLst/>
          </a:prstGeom>
        </p:spPr>
        <p:txBody>
          <a:bodyPr vert="horz" wrap="square" lIns="0" tIns="375920" rIns="0" bIns="0" rtlCol="0">
            <a:spAutoFit/>
          </a:bodyPr>
          <a:lstStyle/>
          <a:p>
            <a:pPr marL="558800" algn="l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Supporting</a:t>
            </a:r>
            <a:r>
              <a:rPr sz="5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2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sz="50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30174" y="2528074"/>
            <a:ext cx="5194426" cy="362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461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communicating,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teach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signs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toilet,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wee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child recognise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461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407034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schedules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great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way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supporting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become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potty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toilet.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407034">
              <a:lnSpc>
                <a:spcPct val="100000"/>
              </a:lnSpc>
              <a:tabLst>
                <a:tab pos="299085" algn="l"/>
              </a:tabLst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Sequencing</a:t>
            </a:r>
            <a:r>
              <a:rPr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multiple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activity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difficulties,</a:t>
            </a:r>
            <a:r>
              <a:rPr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therefore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schedules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way.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3200" t="4443"/>
          <a:stretch>
            <a:fillRect/>
          </a:stretch>
        </p:blipFill>
        <p:spPr>
          <a:xfrm>
            <a:off x="6629400" y="2417238"/>
            <a:ext cx="4610100" cy="356792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91564" y="953769"/>
            <a:ext cx="6961836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0" dirty="0">
                <a:latin typeface="Arial" panose="020B0604020202020204" pitchFamily="34" charset="0"/>
                <a:cs typeface="Arial" panose="020B0604020202020204" pitchFamily="34" charset="0"/>
              </a:rPr>
              <a:t>Keep</a:t>
            </a:r>
            <a:r>
              <a:rPr sz="5000" spc="-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000" spc="-10" dirty="0">
                <a:latin typeface="Arial" panose="020B0604020202020204" pitchFamily="34" charset="0"/>
                <a:cs typeface="Arial" panose="020B0604020202020204" pitchFamily="34" charset="0"/>
              </a:rPr>
              <a:t>Going!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59156" y="624386"/>
            <a:ext cx="5742636" cy="56092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8430" indent="-343535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might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way,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harder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lots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accidents.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</a:tabLst>
            </a:pP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nappies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day.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</a:tabLst>
            </a:pP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calm,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encouragement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again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tomorrow.</a:t>
            </a:r>
            <a:endParaRPr lang="en-GB" sz="17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</a:tabLst>
            </a:pP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things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themselves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possible.</a:t>
            </a:r>
            <a:r>
              <a:rPr lang="en-GB" sz="1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control,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positive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relaxed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process.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3660" indent="-343535" algn="just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355600" algn="l"/>
              </a:tabLst>
            </a:pP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Sometimes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feels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gone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backwards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toileting,</a:t>
            </a:r>
            <a:r>
              <a:rPr sz="17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normal.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Remember,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toilet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sz="17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together.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1155065" indent="-343535" algn="just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</a:tabLst>
            </a:pP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lots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sz="17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z="17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sz="17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z="17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25" dirty="0">
                <a:latin typeface="Arial" panose="020B0604020202020204" pitchFamily="34" charset="0"/>
                <a:cs typeface="Arial" panose="020B0604020202020204" pitchFamily="34" charset="0"/>
              </a:rPr>
              <a:t>any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conversations</a:t>
            </a:r>
            <a:r>
              <a:rPr sz="17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sz="17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dirty="0">
                <a:latin typeface="Arial" panose="020B0604020202020204" pitchFamily="34" charset="0"/>
                <a:cs typeface="Arial" panose="020B0604020202020204" pitchFamily="34" charset="0"/>
              </a:rPr>
              <a:t>visiting</a:t>
            </a:r>
            <a:r>
              <a:rPr sz="17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spc="-10" dirty="0">
                <a:latin typeface="Arial" panose="020B0604020202020204" pitchFamily="34" charset="0"/>
                <a:cs typeface="Arial" panose="020B0604020202020204" pitchFamily="34" charset="0"/>
              </a:rPr>
              <a:t>team.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3BF9DF-AC8A-90BE-BBE2-4B91A11CF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267864"/>
            <a:ext cx="2919310" cy="328598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9761" y="831596"/>
            <a:ext cx="5530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Where</a:t>
            </a:r>
            <a:r>
              <a:rPr sz="3600" spc="-95" dirty="0"/>
              <a:t> </a:t>
            </a:r>
            <a:r>
              <a:rPr sz="3600" dirty="0"/>
              <a:t>to</a:t>
            </a:r>
            <a:r>
              <a:rPr sz="3600" spc="-90" dirty="0"/>
              <a:t> </a:t>
            </a:r>
            <a:r>
              <a:rPr sz="3600" dirty="0"/>
              <a:t>go</a:t>
            </a:r>
            <a:r>
              <a:rPr sz="3600" spc="-90" dirty="0"/>
              <a:t> </a:t>
            </a:r>
            <a:r>
              <a:rPr sz="3600" dirty="0"/>
              <a:t>for</a:t>
            </a:r>
            <a:r>
              <a:rPr sz="3600" spc="-95" dirty="0"/>
              <a:t> </a:t>
            </a:r>
            <a:r>
              <a:rPr sz="3600" dirty="0"/>
              <a:t>further</a:t>
            </a:r>
            <a:r>
              <a:rPr sz="3600" spc="-95" dirty="0"/>
              <a:t> </a:t>
            </a:r>
            <a:r>
              <a:rPr sz="3600" spc="-10" dirty="0"/>
              <a:t>help:</a:t>
            </a:r>
            <a:endParaRPr sz="3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89761" y="1660016"/>
            <a:ext cx="6725284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If</a:t>
            </a:r>
            <a:r>
              <a:rPr spc="-40" dirty="0"/>
              <a:t> </a:t>
            </a:r>
            <a:r>
              <a:rPr dirty="0"/>
              <a:t>you</a:t>
            </a:r>
            <a:r>
              <a:rPr spc="-40" dirty="0"/>
              <a:t> </a:t>
            </a:r>
            <a:r>
              <a:rPr spc="-10" dirty="0"/>
              <a:t>encounter</a:t>
            </a:r>
            <a:r>
              <a:rPr spc="-20" dirty="0"/>
              <a:t> </a:t>
            </a:r>
            <a:r>
              <a:rPr spc="-10" dirty="0"/>
              <a:t>problems</a:t>
            </a:r>
            <a:r>
              <a:rPr spc="-35" dirty="0"/>
              <a:t> </a:t>
            </a:r>
            <a:r>
              <a:rPr dirty="0"/>
              <a:t>along</a:t>
            </a:r>
            <a:r>
              <a:rPr spc="-2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35" dirty="0"/>
              <a:t>way,</a:t>
            </a:r>
            <a:r>
              <a:rPr spc="-20" dirty="0"/>
              <a:t> </a:t>
            </a:r>
            <a:r>
              <a:rPr dirty="0"/>
              <a:t>support</a:t>
            </a:r>
            <a:r>
              <a:rPr spc="-45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spc="-10" dirty="0"/>
              <a:t>available:</a:t>
            </a:r>
            <a:endParaRPr lang="en-GB" spc="-10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GB" spc="-10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pc="-10" dirty="0">
                <a:highlight>
                  <a:srgbClr val="FFFF00"/>
                </a:highlight>
              </a:rPr>
              <a:t>ADD LOCAL SUPPORT SERVICE DETAIL</a:t>
            </a:r>
            <a:endParaRPr spc="-1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EBB8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5051" y="183006"/>
            <a:ext cx="11822430" cy="6486525"/>
            <a:chOff x="185051" y="183006"/>
            <a:chExt cx="11822430" cy="6486525"/>
          </a:xfrm>
        </p:grpSpPr>
        <p:sp>
          <p:nvSpPr>
            <p:cNvPr id="4" name="object 4"/>
            <p:cNvSpPr/>
            <p:nvPr/>
          </p:nvSpPr>
          <p:spPr>
            <a:xfrm>
              <a:off x="185051" y="183006"/>
              <a:ext cx="11822430" cy="6486525"/>
            </a:xfrm>
            <a:custGeom>
              <a:avLst/>
              <a:gdLst/>
              <a:ahLst/>
              <a:cxnLst/>
              <a:rect l="l" t="t" r="r" b="b"/>
              <a:pathLst>
                <a:path w="11822430" h="6486525">
                  <a:moveTo>
                    <a:pt x="11765267" y="0"/>
                  </a:moveTo>
                  <a:lnTo>
                    <a:pt x="56565" y="0"/>
                  </a:lnTo>
                  <a:lnTo>
                    <a:pt x="34552" y="4437"/>
                  </a:lnTo>
                  <a:lnTo>
                    <a:pt x="16571" y="16541"/>
                  </a:lnTo>
                  <a:lnTo>
                    <a:pt x="4446" y="34504"/>
                  </a:lnTo>
                  <a:lnTo>
                    <a:pt x="0" y="56515"/>
                  </a:lnTo>
                  <a:lnTo>
                    <a:pt x="0" y="6429743"/>
                  </a:lnTo>
                  <a:lnTo>
                    <a:pt x="4446" y="6451761"/>
                  </a:lnTo>
                  <a:lnTo>
                    <a:pt x="16571" y="6469741"/>
                  </a:lnTo>
                  <a:lnTo>
                    <a:pt x="34552" y="6481864"/>
                  </a:lnTo>
                  <a:lnTo>
                    <a:pt x="56565" y="6486309"/>
                  </a:lnTo>
                  <a:lnTo>
                    <a:pt x="11765267" y="6486309"/>
                  </a:lnTo>
                  <a:lnTo>
                    <a:pt x="11787297" y="6481864"/>
                  </a:lnTo>
                  <a:lnTo>
                    <a:pt x="11805304" y="6469741"/>
                  </a:lnTo>
                  <a:lnTo>
                    <a:pt x="11817452" y="6451761"/>
                  </a:lnTo>
                  <a:lnTo>
                    <a:pt x="11821909" y="6429743"/>
                  </a:lnTo>
                  <a:lnTo>
                    <a:pt x="11821909" y="56515"/>
                  </a:lnTo>
                  <a:lnTo>
                    <a:pt x="11817452" y="34504"/>
                  </a:lnTo>
                  <a:lnTo>
                    <a:pt x="11805304" y="16541"/>
                  </a:lnTo>
                  <a:lnTo>
                    <a:pt x="11787297" y="4437"/>
                  </a:lnTo>
                  <a:lnTo>
                    <a:pt x="11765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767" y="6262649"/>
              <a:ext cx="82025" cy="142646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401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Potty</a:t>
            </a:r>
            <a:r>
              <a:rPr spc="-25" dirty="0"/>
              <a:t> </a:t>
            </a:r>
            <a:r>
              <a:rPr dirty="0"/>
              <a:t>Training</a:t>
            </a:r>
            <a:r>
              <a:rPr spc="-60" dirty="0"/>
              <a:t> </a:t>
            </a:r>
            <a:r>
              <a:rPr dirty="0"/>
              <a:t>Guide</a:t>
            </a:r>
            <a:r>
              <a:rPr spc="-50" dirty="0"/>
              <a:t> </a:t>
            </a:r>
            <a:r>
              <a:rPr dirty="0"/>
              <a:t>was</a:t>
            </a:r>
            <a:r>
              <a:rPr spc="-50" dirty="0"/>
              <a:t> </a:t>
            </a:r>
            <a:r>
              <a:rPr dirty="0"/>
              <a:t>created</a:t>
            </a:r>
            <a:r>
              <a:rPr spc="-25" dirty="0"/>
              <a:t> </a:t>
            </a:r>
            <a:r>
              <a:rPr dirty="0"/>
              <a:t>collaboratively</a:t>
            </a:r>
            <a:r>
              <a:rPr spc="-55" dirty="0"/>
              <a:t> </a:t>
            </a:r>
            <a:r>
              <a:rPr spc="-25" dirty="0"/>
              <a:t>by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482216" y="1146251"/>
            <a:ext cx="9084182" cy="4433747"/>
            <a:chOff x="1482216" y="1146251"/>
            <a:chExt cx="9084182" cy="4433747"/>
          </a:xfrm>
        </p:grpSpPr>
        <p:pic>
          <p:nvPicPr>
            <p:cNvPr id="8" name="object 8" descr="A green and yellow logo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216" y="4051388"/>
              <a:ext cx="1526921" cy="4825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5177" y="3876840"/>
              <a:ext cx="1446276" cy="485990"/>
            </a:xfrm>
            <a:prstGeom prst="rect">
              <a:avLst/>
            </a:prstGeom>
          </p:spPr>
        </p:pic>
        <p:pic>
          <p:nvPicPr>
            <p:cNvPr id="10" name="object 10" descr="A black and grey logo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7337" y="3857612"/>
              <a:ext cx="1513839" cy="5245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20406" y="3705542"/>
              <a:ext cx="684301" cy="8286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41358" y="3768496"/>
              <a:ext cx="1212062" cy="702792"/>
            </a:xfrm>
            <a:prstGeom prst="rect">
              <a:avLst/>
            </a:prstGeom>
          </p:spPr>
        </p:pic>
        <p:pic>
          <p:nvPicPr>
            <p:cNvPr id="13" name="object 13" descr="A yellow and blue letters on a black background  AI-generated content may b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6026" y="1318640"/>
              <a:ext cx="1475105" cy="438912"/>
            </a:xfrm>
            <a:prstGeom prst="rect">
              <a:avLst/>
            </a:prstGeom>
          </p:spPr>
        </p:pic>
        <p:pic>
          <p:nvPicPr>
            <p:cNvPr id="14" name="object 14" descr="A black background with a black square  AI-generated content may be incorrect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9278" y="1207134"/>
              <a:ext cx="1270889" cy="661415"/>
            </a:xfrm>
            <a:prstGeom prst="rect">
              <a:avLst/>
            </a:prstGeom>
          </p:spPr>
        </p:pic>
        <p:pic>
          <p:nvPicPr>
            <p:cNvPr id="15" name="object 15" descr="A blue and white logo  AI-generated content may be incorrect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45531" y="1146251"/>
              <a:ext cx="783336" cy="783259"/>
            </a:xfrm>
            <a:prstGeom prst="rect">
              <a:avLst/>
            </a:prstGeom>
          </p:spPr>
        </p:pic>
        <p:pic>
          <p:nvPicPr>
            <p:cNvPr id="17" name="object 17" descr="A blue and black logo  AI-generated content may be incorrect.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27109" y="1332610"/>
              <a:ext cx="1435607" cy="411099"/>
            </a:xfrm>
            <a:prstGeom prst="rect">
              <a:avLst/>
            </a:prstGeom>
          </p:spPr>
        </p:pic>
        <p:pic>
          <p:nvPicPr>
            <p:cNvPr id="18" name="object 18" descr="A logo for a company  AI-generated content may be incorrect.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02701" y="2323807"/>
              <a:ext cx="1315720" cy="6620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6026" y="2376970"/>
              <a:ext cx="1149413" cy="818857"/>
            </a:xfrm>
            <a:prstGeom prst="rect">
              <a:avLst/>
            </a:prstGeom>
          </p:spPr>
        </p:pic>
        <p:pic>
          <p:nvPicPr>
            <p:cNvPr id="20" name="object 20" descr="A logo for an early years alliance  AI-generated content may be incorrect.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77705" y="2223896"/>
              <a:ext cx="985583" cy="897636"/>
            </a:xfrm>
            <a:prstGeom prst="rect">
              <a:avLst/>
            </a:prstGeom>
          </p:spPr>
        </p:pic>
        <p:pic>
          <p:nvPicPr>
            <p:cNvPr id="21" name="object 21" descr="A red and pink letters on a black background  AI-generated content may be incorrect.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2236" y="2510408"/>
              <a:ext cx="2199132" cy="519049"/>
            </a:xfrm>
            <a:prstGeom prst="rect">
              <a:avLst/>
            </a:prstGeom>
          </p:spPr>
        </p:pic>
        <p:pic>
          <p:nvPicPr>
            <p:cNvPr id="22" name="object 22" descr="A close up of a logo  AI-generated content may be incorrect.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46624" y="5033149"/>
              <a:ext cx="1646808" cy="3099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465059" y="4821567"/>
              <a:ext cx="1261110" cy="733425"/>
            </a:xfrm>
            <a:custGeom>
              <a:avLst/>
              <a:gdLst/>
              <a:ahLst/>
              <a:cxnLst/>
              <a:rect l="l" t="t" r="r" b="b"/>
              <a:pathLst>
                <a:path w="1261109" h="733425">
                  <a:moveTo>
                    <a:pt x="1260589" y="0"/>
                  </a:moveTo>
                  <a:lnTo>
                    <a:pt x="0" y="0"/>
                  </a:lnTo>
                  <a:lnTo>
                    <a:pt x="0" y="733031"/>
                  </a:lnTo>
                  <a:lnTo>
                    <a:pt x="1260589" y="733031"/>
                  </a:lnTo>
                  <a:lnTo>
                    <a:pt x="1260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4" name="object 24" descr="A close-up of a logo  AI-generated content may be incorrect.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92589" y="4890261"/>
              <a:ext cx="1273809" cy="59562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98774" y="4928603"/>
              <a:ext cx="1261110" cy="519430"/>
            </a:xfrm>
            <a:custGeom>
              <a:avLst/>
              <a:gdLst/>
              <a:ahLst/>
              <a:cxnLst/>
              <a:rect l="l" t="t" r="r" b="b"/>
              <a:pathLst>
                <a:path w="1261110" h="519429">
                  <a:moveTo>
                    <a:pt x="1260589" y="0"/>
                  </a:moveTo>
                  <a:lnTo>
                    <a:pt x="0" y="0"/>
                  </a:lnTo>
                  <a:lnTo>
                    <a:pt x="0" y="519061"/>
                  </a:lnTo>
                  <a:lnTo>
                    <a:pt x="1260589" y="519061"/>
                  </a:lnTo>
                  <a:lnTo>
                    <a:pt x="1260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object 26" descr="A purple and white logo with a few heads  AI-generated content may be incorrect.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82216" y="4796091"/>
              <a:ext cx="1329182" cy="783907"/>
            </a:xfrm>
            <a:prstGeom prst="rect">
              <a:avLst/>
            </a:prstGeom>
          </p:spPr>
        </p:pic>
        <p:pic>
          <p:nvPicPr>
            <p:cNvPr id="27" name="object 27" descr="A group of children holding hands  AI-generated content may be incorrect.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39918" y="2070353"/>
              <a:ext cx="2134362" cy="1421764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563067" y="6211682"/>
            <a:ext cx="2446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0" cap="none" spc="-10" normalizeH="0" baseline="0" noProof="0" dirty="0" err="1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pottytrainingguide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.co.uk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A3398F2-FC84-C8D3-7B2E-353B9A385D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518" y="1201529"/>
            <a:ext cx="1159682" cy="7034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5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4E9994-0678-49CB-ACD0-83ACFE4D5A2B}">
  <ds:schemaRefs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d225e306-cd9c-4685-a44c-e6e24beaa9eb"/>
    <ds:schemaRef ds:uri="http://schemas.openxmlformats.org/package/2006/metadata/core-properties"/>
    <ds:schemaRef ds:uri="100f8c17-9e75-4c76-b002-c167a01bc5c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3B630C-3E17-4A96-A0AD-767E9DF558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A32D39-7B3A-48B1-AD72-FBE17998E3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5e306-cd9c-4685-a44c-e6e24beaa9eb"/>
    <ds:schemaRef ds:uri="100f8c17-9e75-4c76-b002-c167a01bc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2148</Words>
  <Application>Microsoft Macintosh PowerPoint</Application>
  <PresentationFormat>Widescreen</PresentationFormat>
  <Paragraphs>149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Office Theme</vt:lpstr>
      <vt:lpstr>1_Office Theme</vt:lpstr>
      <vt:lpstr>2_Office Theme</vt:lpstr>
      <vt:lpstr>How to use this slide template</vt:lpstr>
      <vt:lpstr>The Potty Training Guide</vt:lpstr>
      <vt:lpstr>Outcomes</vt:lpstr>
      <vt:lpstr>Why Potty Training Matters</vt:lpstr>
      <vt:lpstr>The impact of potty training</vt:lpstr>
      <vt:lpstr>How do I know when to start?</vt:lpstr>
      <vt:lpstr>Learning new skills</vt:lpstr>
      <vt:lpstr>Healthy Poos</vt:lpstr>
      <vt:lpstr>“Poo Squishes Wee!”</vt:lpstr>
      <vt:lpstr>Healthy Wees</vt:lpstr>
      <vt:lpstr>Balanced Diet</vt:lpstr>
      <vt:lpstr>Potty training is a learning process</vt:lpstr>
      <vt:lpstr>Equipment Needed</vt:lpstr>
      <vt:lpstr>Getting Ready:</vt:lpstr>
      <vt:lpstr>Top Tips!</vt:lpstr>
      <vt:lpstr>Correct sitting Position:</vt:lpstr>
      <vt:lpstr>Keep Practicing</vt:lpstr>
      <vt:lpstr>Top Tips when Practicing</vt:lpstr>
      <vt:lpstr>Think about the bathroom environment</vt:lpstr>
      <vt:lpstr>Stopping Nappies – The Process</vt:lpstr>
      <vt:lpstr>Top Tips when Stopping Nappies</vt:lpstr>
      <vt:lpstr>Building Skills and Consistency</vt:lpstr>
      <vt:lpstr>Nap Time Transition</vt:lpstr>
      <vt:lpstr>Night Time Success</vt:lpstr>
      <vt:lpstr>Team Effort. Working Together.</vt:lpstr>
      <vt:lpstr>Supporting Communication Needs</vt:lpstr>
      <vt:lpstr>Keep Going!</vt:lpstr>
      <vt:lpstr>Where to go for further help:</vt:lpstr>
      <vt:lpstr>The Potty Training Guide was created collaboratively by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Clifton, Helen</dc:creator>
  <cp:lastModifiedBy>Aaron O'Dowling-Keane</cp:lastModifiedBy>
  <cp:revision>1</cp:revision>
  <dcterms:created xsi:type="dcterms:W3CDTF">2026-08-25T13:39:09Z</dcterms:created>
  <dcterms:modified xsi:type="dcterms:W3CDTF">2026-09-30T11:17:00Z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2026-05-12T00:00:00Z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2026-08-25T00:00:00Z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ContentTypeId">
    <vt:lpwstr>0x010100E07AF584FC81DC42B896B147597934B5</vt:lpwstr>
  </property>
  <property fmtid="{D5CDD505-2E9C-101B-9397-08002B2CF9AE}" pid="7" name="MediaServiceImageTags">
    <vt:lpwstr/>
  </property>
</Properties>
</file>