
<file path=[Content_Types].xml><?xml version="1.0" encoding="utf-8"?>
<Types xmlns="http://schemas.openxmlformats.org/package/2006/content-types">
  <Default Extension="eps" ContentType="image/ep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sldIdLst>
    <p:sldId id="269" r:id="rId5"/>
    <p:sldId id="275" r:id="rId6"/>
    <p:sldId id="272" r:id="rId7"/>
    <p:sldId id="273" r:id="rId8"/>
    <p:sldId id="274" r:id="rId9"/>
    <p:sldId id="276" r:id="rId10"/>
  </p:sldIdLst>
  <p:sldSz cx="15238413" cy="1523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27" userDrawn="1">
          <p15:clr>
            <a:srgbClr val="A4A3A4"/>
          </p15:clr>
        </p15:guide>
        <p15:guide id="2" pos="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767"/>
    <a:srgbClr val="6FBC84"/>
    <a:srgbClr val="FDC300"/>
    <a:srgbClr val="FAC18A"/>
    <a:srgbClr val="89B4E1"/>
    <a:srgbClr val="B1ADD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9"/>
    <p:restoredTop sz="79554" autoAdjust="0"/>
  </p:normalViewPr>
  <p:slideViewPr>
    <p:cSldViewPr>
      <p:cViewPr varScale="1">
        <p:scale>
          <a:sx n="19" d="100"/>
          <a:sy n="19" d="100"/>
        </p:scale>
        <p:origin x="2296" y="248"/>
      </p:cViewPr>
      <p:guideLst>
        <p:guide orient="horz" pos="8927"/>
        <p:guide pos="6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B74BA-CDA7-1347-B7ED-EF6EE1DF7D9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50AD1-E8EC-6142-981E-869C396D4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1pPr>
    <a:lvl2pPr marL="731429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2pPr>
    <a:lvl3pPr marL="1462857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3pPr>
    <a:lvl4pPr marL="2194286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4pPr>
    <a:lvl5pPr marL="2925714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5pPr>
    <a:lvl6pPr marL="3657143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4388571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512000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5851428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881" y="2493880"/>
            <a:ext cx="12952651" cy="5305225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802" y="8003695"/>
            <a:ext cx="11428810" cy="3679088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7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24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705" y="3799026"/>
            <a:ext cx="13143131" cy="6338755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05" y="10197748"/>
            <a:ext cx="13143131" cy="3333402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82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7641" y="4056522"/>
            <a:ext cx="6476326" cy="96686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4446" y="4056522"/>
            <a:ext cx="6476326" cy="96686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0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811308"/>
            <a:ext cx="13143131" cy="294538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9627" y="3735529"/>
            <a:ext cx="6446562" cy="183072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627" y="5566253"/>
            <a:ext cx="6446562" cy="81871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14448" y="3735529"/>
            <a:ext cx="6478310" cy="183072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14448" y="5566253"/>
            <a:ext cx="6478310" cy="81871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9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3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6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015894"/>
            <a:ext cx="4914785" cy="355563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8310" y="2194053"/>
            <a:ext cx="7714447" cy="10829150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4571524"/>
            <a:ext cx="4914785" cy="8469314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8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626" y="1015894"/>
            <a:ext cx="4914785" cy="355563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78310" y="2194053"/>
            <a:ext cx="7714447" cy="10829150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9626" y="4571524"/>
            <a:ext cx="4914785" cy="8469314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2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66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04990" y="811304"/>
            <a:ext cx="3285783" cy="1291385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642" y="811304"/>
            <a:ext cx="9666868" cy="1291385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811308"/>
            <a:ext cx="13143131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4056522"/>
            <a:ext cx="13143131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009DC-448E-9146-BBBD-74155AD37A5B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14123755"/>
            <a:ext cx="5142964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0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ps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CD234-6E8B-E7C4-A7F8-B01B04920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green blob on a black background&#10;&#10;AI-generated content may be incorrect.">
            <a:extLst>
              <a:ext uri="{FF2B5EF4-FFF2-40B4-BE49-F238E27FC236}">
                <a16:creationId xmlns:a16="http://schemas.microsoft.com/office/drawing/2014/main" id="{5F31EFEA-772D-3E5A-2106-836D66E98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-6221300" y="-8024271"/>
            <a:ext cx="25920998" cy="18566628"/>
          </a:xfrm>
          <a:prstGeom prst="rect">
            <a:avLst/>
          </a:prstGeom>
        </p:spPr>
      </p:pic>
      <p:pic>
        <p:nvPicPr>
          <p:cNvPr id="47" name="Picture 46" descr="A black square with green border&#10;&#10;AI-generated content may be incorrect.">
            <a:extLst>
              <a:ext uri="{FF2B5EF4-FFF2-40B4-BE49-F238E27FC236}">
                <a16:creationId xmlns:a16="http://schemas.microsoft.com/office/drawing/2014/main" id="{D1FF0FE0-2F32-E629-FA48-06E2DDE961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5238413" cy="152384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71FE0B-D619-3C8B-E2FB-9EFC5C5A2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206" y="7619206"/>
            <a:ext cx="0" cy="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AC71E73-80B2-627E-0088-5FAA69F91FBC}"/>
              </a:ext>
            </a:extLst>
          </p:cNvPr>
          <p:cNvSpPr txBox="1"/>
          <p:nvPr/>
        </p:nvSpPr>
        <p:spPr>
          <a:xfrm>
            <a:off x="1066478" y="4860250"/>
            <a:ext cx="734481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Backed by Government,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free for parents,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carers, schools and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years settings. </a:t>
            </a:r>
          </a:p>
        </p:txBody>
      </p:sp>
      <p:pic>
        <p:nvPicPr>
          <p:cNvPr id="36" name="Picture 35" descr="A person reading a book to a child&#10;&#10;AI-generated content may be incorrect.">
            <a:extLst>
              <a:ext uri="{FF2B5EF4-FFF2-40B4-BE49-F238E27FC236}">
                <a16:creationId xmlns:a16="http://schemas.microsoft.com/office/drawing/2014/main" id="{8D33A148-B122-E169-6800-2C2497FBE5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8265">
            <a:off x="5935088" y="5026781"/>
            <a:ext cx="8428219" cy="8711623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8D6883D-B4E9-63DE-A220-8014A228F721}"/>
              </a:ext>
            </a:extLst>
          </p:cNvPr>
          <p:cNvGrpSpPr/>
          <p:nvPr/>
        </p:nvGrpSpPr>
        <p:grpSpPr>
          <a:xfrm rot="161041">
            <a:off x="10951872" y="778446"/>
            <a:ext cx="3508094" cy="3508094"/>
            <a:chOff x="10951872" y="778446"/>
            <a:chExt cx="3508094" cy="3508094"/>
          </a:xfrm>
        </p:grpSpPr>
        <p:pic>
          <p:nvPicPr>
            <p:cNvPr id="39" name="Picture 38" descr="An orange starburst with black background&#10;&#10;AI-generated content may be incorrect.">
              <a:extLst>
                <a:ext uri="{FF2B5EF4-FFF2-40B4-BE49-F238E27FC236}">
                  <a16:creationId xmlns:a16="http://schemas.microsoft.com/office/drawing/2014/main" id="{AB62EDBE-11B3-E989-6D34-6BAA23FDD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1872" y="778446"/>
              <a:ext cx="3508094" cy="3508094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721130A-3D76-3C15-2B94-3C2C406C0786}"/>
                </a:ext>
              </a:extLst>
            </p:cNvPr>
            <p:cNvSpPr txBox="1"/>
            <p:nvPr/>
          </p:nvSpPr>
          <p:spPr>
            <a:xfrm>
              <a:off x="10951872" y="202375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393995A3-843A-845F-F974-8328E831F69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138238" y="3881550"/>
            <a:ext cx="9217272" cy="22339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85B0AA8-7365-5F4F-2CD7-A6C96E7AE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7"/>
            <a:ext cx="9433048" cy="2915443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Potty</a:t>
            </a:r>
            <a:b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guide</a:t>
            </a:r>
            <a:endParaRPr lang="en-GB" sz="12000" b="1" dirty="0">
              <a:solidFill>
                <a:srgbClr val="1637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222C99-5664-F97A-F367-E20D62EB2DD6}"/>
              </a:ext>
            </a:extLst>
          </p:cNvPr>
          <p:cNvSpPr/>
          <p:nvPr/>
        </p:nvSpPr>
        <p:spPr>
          <a:xfrm>
            <a:off x="991031" y="11134369"/>
            <a:ext cx="4065512" cy="3059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ADD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88537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BC8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9E921B-8985-2D5B-68A4-0A9D2BFB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302066E5-C44D-6E70-C680-48B7DF6C75E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72543">
            <a:off x="-876729" y="8019011"/>
            <a:ext cx="21316269" cy="17798766"/>
          </a:xfrm>
          <a:prstGeom prst="rect">
            <a:avLst/>
          </a:prstGeom>
        </p:spPr>
      </p:pic>
      <p:pic>
        <p:nvPicPr>
          <p:cNvPr id="5" name="Picture 4" descr="A black square with a green border&#10;&#10;AI-generated content may be incorrect.">
            <a:extLst>
              <a:ext uri="{FF2B5EF4-FFF2-40B4-BE49-F238E27FC236}">
                <a16:creationId xmlns:a16="http://schemas.microsoft.com/office/drawing/2014/main" id="{D62219C1-214B-9AF0-4817-D912DE17DB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5238413" cy="15238413"/>
          </a:xfrm>
          <a:prstGeom prst="rect">
            <a:avLst/>
          </a:prstGeom>
        </p:spPr>
      </p:pic>
      <p:pic>
        <p:nvPicPr>
          <p:cNvPr id="11" name="Picture 10" descr="A cartoon of a person and a child giving a high five&#10;&#10;AI-generated content may be incorrect.">
            <a:extLst>
              <a:ext uri="{FF2B5EF4-FFF2-40B4-BE49-F238E27FC236}">
                <a16:creationId xmlns:a16="http://schemas.microsoft.com/office/drawing/2014/main" id="{3304C555-5CA7-1794-FBB3-93A39BA72F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293">
            <a:off x="6843167" y="4955534"/>
            <a:ext cx="7701161" cy="86131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1DDDBAA-F154-183F-1693-34F2FFEDE78E}"/>
              </a:ext>
            </a:extLst>
          </p:cNvPr>
          <p:cNvGrpSpPr/>
          <p:nvPr/>
        </p:nvGrpSpPr>
        <p:grpSpPr>
          <a:xfrm rot="158737">
            <a:off x="10951872" y="778446"/>
            <a:ext cx="3508094" cy="3508094"/>
            <a:chOff x="10951872" y="778446"/>
            <a:chExt cx="3508094" cy="350809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EA45CB6-FE47-8154-CE27-589F22094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51872" y="778446"/>
              <a:ext cx="3508094" cy="35080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098D8B-28B1-6F13-EB77-1AB651777F11}"/>
                </a:ext>
              </a:extLst>
            </p:cNvPr>
            <p:cNvSpPr txBox="1"/>
            <p:nvPr/>
          </p:nvSpPr>
          <p:spPr>
            <a:xfrm>
              <a:off x="10951872" y="202375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E8A15AC-4198-A0F4-702E-67687791C75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1138238" y="3881549"/>
            <a:ext cx="9217272" cy="2233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4A6758F-33CD-7342-DA2A-6AE9DB580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7"/>
            <a:ext cx="9433048" cy="2827980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Potty</a:t>
            </a:r>
            <a:b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guide</a:t>
            </a:r>
            <a:endParaRPr lang="en-GB" sz="12000" b="1" dirty="0">
              <a:solidFill>
                <a:srgbClr val="1637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98F428-12DF-B274-1FAA-D9288A9DB935}"/>
              </a:ext>
            </a:extLst>
          </p:cNvPr>
          <p:cNvSpPr txBox="1"/>
          <p:nvPr/>
        </p:nvSpPr>
        <p:spPr>
          <a:xfrm>
            <a:off x="1066478" y="4860250"/>
            <a:ext cx="734481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Backed by Government,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free for parents,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carers, schools and</a:t>
            </a:r>
            <a:b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6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years settings.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0801E8-6A49-451A-7D81-DD772C6D4982}"/>
              </a:ext>
            </a:extLst>
          </p:cNvPr>
          <p:cNvSpPr/>
          <p:nvPr/>
        </p:nvSpPr>
        <p:spPr>
          <a:xfrm>
            <a:off x="991031" y="11134369"/>
            <a:ext cx="4065512" cy="3059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ADD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409471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BC84">
            <a:alpha val="35065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E954A-86E3-75AC-6944-F1128F94A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06938F5-6DD1-6DDA-3CC2-B05D02C3AF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72543">
            <a:off x="-1596808" y="7350627"/>
            <a:ext cx="21316269" cy="17798766"/>
          </a:xfrm>
          <a:prstGeom prst="rect">
            <a:avLst/>
          </a:prstGeom>
        </p:spPr>
      </p:pic>
      <p:pic>
        <p:nvPicPr>
          <p:cNvPr id="17" name="Picture 16" descr="A black square with green border&#10;&#10;AI-generated content may be incorrect.">
            <a:extLst>
              <a:ext uri="{FF2B5EF4-FFF2-40B4-BE49-F238E27FC236}">
                <a16:creationId xmlns:a16="http://schemas.microsoft.com/office/drawing/2014/main" id="{F5D36202-B623-2A13-12D6-D52C4764C4B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0" y="0"/>
            <a:ext cx="15238413" cy="15238413"/>
          </a:xfrm>
          <a:prstGeom prst="rect">
            <a:avLst/>
          </a:prstGeom>
        </p:spPr>
      </p:pic>
      <p:pic>
        <p:nvPicPr>
          <p:cNvPr id="30" name="Picture 29" descr="A cartoon of a child playing with a toy&#10;&#10;AI-generated content may be incorrect.">
            <a:extLst>
              <a:ext uri="{FF2B5EF4-FFF2-40B4-BE49-F238E27FC236}">
                <a16:creationId xmlns:a16="http://schemas.microsoft.com/office/drawing/2014/main" id="{16CD31EB-BC1F-D6F5-B964-C25142FBF0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35030" y="6383744"/>
            <a:ext cx="9203383" cy="7901807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9DFBD600-6181-3399-00CD-7B4D8781402A}"/>
              </a:ext>
            </a:extLst>
          </p:cNvPr>
          <p:cNvGrpSpPr/>
          <p:nvPr/>
        </p:nvGrpSpPr>
        <p:grpSpPr>
          <a:xfrm rot="158266">
            <a:off x="10931574" y="4954910"/>
            <a:ext cx="3508094" cy="3508094"/>
            <a:chOff x="11092195" y="5407256"/>
            <a:chExt cx="3508094" cy="3508094"/>
          </a:xfrm>
        </p:grpSpPr>
        <p:pic>
          <p:nvPicPr>
            <p:cNvPr id="47" name="Picture 46" descr="An orange starburst with black background&#10;&#10;AI-generated content may be incorrect.">
              <a:extLst>
                <a:ext uri="{FF2B5EF4-FFF2-40B4-BE49-F238E27FC236}">
                  <a16:creationId xmlns:a16="http://schemas.microsoft.com/office/drawing/2014/main" id="{8E37DD11-E881-B9E7-927A-DDFC99D31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92195" y="5407256"/>
              <a:ext cx="3508094" cy="350809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401123-6559-0D11-498B-4791106D9625}"/>
                </a:ext>
              </a:extLst>
            </p:cNvPr>
            <p:cNvSpPr txBox="1"/>
            <p:nvPr/>
          </p:nvSpPr>
          <p:spPr>
            <a:xfrm>
              <a:off x="11092195" y="649958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D648F4F-BD9A-FEFC-C7F2-21F58A6EDF7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860" y="4954910"/>
            <a:ext cx="8881610" cy="207137"/>
          </a:xfrm>
          <a:prstGeom prst="rect">
            <a:avLst/>
          </a:prstGeom>
        </p:spPr>
      </p:pic>
      <p:pic>
        <p:nvPicPr>
          <p:cNvPr id="11" name="Picture 10" descr="A green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137E94B-13AF-4CE4-8B7F-2823EDAB65D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60" y="6351223"/>
            <a:ext cx="5929282" cy="187863"/>
          </a:xfrm>
          <a:prstGeom prst="rect">
            <a:avLst/>
          </a:prstGeom>
        </p:spPr>
      </p:pic>
      <p:sp>
        <p:nvSpPr>
          <p:cNvPr id="71" name="Title 1">
            <a:extLst>
              <a:ext uri="{FF2B5EF4-FFF2-40B4-BE49-F238E27FC236}">
                <a16:creationId xmlns:a16="http://schemas.microsoft.com/office/drawing/2014/main" id="{681B47BB-CD3F-E03C-EF1D-A2390F350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6"/>
            <a:ext cx="10945216" cy="5219700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children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school with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confidence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need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3ACD97-3E47-51DF-295B-58695026F0C0}"/>
              </a:ext>
            </a:extLst>
          </p:cNvPr>
          <p:cNvSpPr/>
          <p:nvPr/>
        </p:nvSpPr>
        <p:spPr>
          <a:xfrm>
            <a:off x="991031" y="11134369"/>
            <a:ext cx="4065512" cy="3059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ADD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297893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76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00186-64A8-C4B1-5095-8D522FE3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01CAF9C9-018A-1092-AF8D-A47483F8CB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72543">
            <a:off x="-1596808" y="7350627"/>
            <a:ext cx="21316269" cy="17798766"/>
          </a:xfrm>
          <a:prstGeom prst="rect">
            <a:avLst/>
          </a:prstGeom>
        </p:spPr>
      </p:pic>
      <p:pic>
        <p:nvPicPr>
          <p:cNvPr id="40" name="Picture 39" descr="A black square with green border&#10;&#10;AI-generated content may be incorrect.">
            <a:extLst>
              <a:ext uri="{FF2B5EF4-FFF2-40B4-BE49-F238E27FC236}">
                <a16:creationId xmlns:a16="http://schemas.microsoft.com/office/drawing/2014/main" id="{B9C6A46C-537A-A02E-47E4-86BD9C269B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0" y="0"/>
            <a:ext cx="15238413" cy="15238413"/>
          </a:xfrm>
          <a:prstGeom prst="rect">
            <a:avLst/>
          </a:prstGeom>
        </p:spPr>
      </p:pic>
      <p:pic>
        <p:nvPicPr>
          <p:cNvPr id="17" name="Picture 16" descr="A cartoon of a child playing with a toy dinosaur&#10;&#10;AI-generated content may be incorrect.">
            <a:extLst>
              <a:ext uri="{FF2B5EF4-FFF2-40B4-BE49-F238E27FC236}">
                <a16:creationId xmlns:a16="http://schemas.microsoft.com/office/drawing/2014/main" id="{01B2B6E3-EF98-088B-8341-A6199FC55F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0446" y="7115150"/>
            <a:ext cx="7735077" cy="710667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8FD52B4-C2FC-BBA9-730A-9A72CC00B86B}"/>
              </a:ext>
            </a:extLst>
          </p:cNvPr>
          <p:cNvGrpSpPr/>
          <p:nvPr/>
        </p:nvGrpSpPr>
        <p:grpSpPr>
          <a:xfrm rot="158135">
            <a:off x="10931574" y="4954910"/>
            <a:ext cx="3508094" cy="3508094"/>
            <a:chOff x="10951872" y="778446"/>
            <a:chExt cx="3508094" cy="350809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06BB2EC-A12F-9C32-6308-1DE563C8B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51872" y="778446"/>
              <a:ext cx="3508094" cy="350809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50201B-BE8B-C6E2-4E94-EEC8B4C5449A}"/>
                </a:ext>
              </a:extLst>
            </p:cNvPr>
            <p:cNvSpPr txBox="1"/>
            <p:nvPr/>
          </p:nvSpPr>
          <p:spPr>
            <a:xfrm>
              <a:off x="10951872" y="187077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2D214B4-72CB-58A4-3527-614B56C289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860" y="4954910"/>
            <a:ext cx="8881610" cy="207137"/>
          </a:xfrm>
          <a:prstGeom prst="rect">
            <a:avLst/>
          </a:prstGeom>
        </p:spPr>
      </p:pic>
      <p:pic>
        <p:nvPicPr>
          <p:cNvPr id="6" name="Picture 5" descr="A green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EDB3627-4FA5-41FA-E684-49EB611F35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60" y="6351223"/>
            <a:ext cx="5929282" cy="18786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B367072-1F03-353A-8396-1A6399DAD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6"/>
            <a:ext cx="10945216" cy="5219700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children</a:t>
            </a:r>
            <a:b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school with</a:t>
            </a:r>
            <a:b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confidence</a:t>
            </a:r>
            <a:b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need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385587-56BD-0233-68EF-D2D00448E9E2}"/>
              </a:ext>
            </a:extLst>
          </p:cNvPr>
          <p:cNvSpPr/>
          <p:nvPr/>
        </p:nvSpPr>
        <p:spPr>
          <a:xfrm>
            <a:off x="991031" y="11134369"/>
            <a:ext cx="4065512" cy="3059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ADD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2416813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65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50283A-4F63-B4DF-5B3D-218D2C19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blob on a black background&#10;&#10;AI-generated content may be incorrect.">
            <a:extLst>
              <a:ext uri="{FF2B5EF4-FFF2-40B4-BE49-F238E27FC236}">
                <a16:creationId xmlns:a16="http://schemas.microsoft.com/office/drawing/2014/main" id="{C188BA8A-1AA6-8703-304F-6CEC404019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95133">
            <a:off x="-1702134" y="7343412"/>
            <a:ext cx="21526921" cy="17974658"/>
          </a:xfrm>
          <a:prstGeom prst="rect">
            <a:avLst/>
          </a:prstGeom>
        </p:spPr>
      </p:pic>
      <p:pic>
        <p:nvPicPr>
          <p:cNvPr id="41" name="Picture 40" descr="A black square with green border&#10;&#10;AI-generated content may be incorrect.">
            <a:extLst>
              <a:ext uri="{FF2B5EF4-FFF2-40B4-BE49-F238E27FC236}">
                <a16:creationId xmlns:a16="http://schemas.microsoft.com/office/drawing/2014/main" id="{ADF400D5-5448-6F0E-3FE0-8A185B494CE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1" y="0"/>
            <a:ext cx="15238413" cy="15238413"/>
          </a:xfrm>
          <a:prstGeom prst="rect">
            <a:avLst/>
          </a:prstGeom>
        </p:spPr>
      </p:pic>
      <p:pic>
        <p:nvPicPr>
          <p:cNvPr id="29" name="Picture 28" descr="A cartoon of a child sitting on a potty&#10;&#10;AI-generated content may be incorrect.">
            <a:extLst>
              <a:ext uri="{FF2B5EF4-FFF2-40B4-BE49-F238E27FC236}">
                <a16:creationId xmlns:a16="http://schemas.microsoft.com/office/drawing/2014/main" id="{725AFEF5-9292-1176-305B-E83A4FC53E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5110" y="5959600"/>
            <a:ext cx="7630865" cy="858933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45452BD-EF63-B203-33A5-CA2E1E2CC9B1}"/>
              </a:ext>
            </a:extLst>
          </p:cNvPr>
          <p:cNvGrpSpPr/>
          <p:nvPr/>
        </p:nvGrpSpPr>
        <p:grpSpPr>
          <a:xfrm rot="157907">
            <a:off x="11017197" y="3096317"/>
            <a:ext cx="3508094" cy="3508094"/>
            <a:chOff x="11092195" y="5407256"/>
            <a:chExt cx="3508094" cy="3508094"/>
          </a:xfrm>
        </p:grpSpPr>
        <p:pic>
          <p:nvPicPr>
            <p:cNvPr id="43" name="Picture 42" descr="An orange starburst with black background&#10;&#10;AI-generated content may be incorrect.">
              <a:extLst>
                <a:ext uri="{FF2B5EF4-FFF2-40B4-BE49-F238E27FC236}">
                  <a16:creationId xmlns:a16="http://schemas.microsoft.com/office/drawing/2014/main" id="{DA3E2BAC-4340-B4E4-70B0-0A6AD16CF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92195" y="5407256"/>
              <a:ext cx="3508094" cy="350809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7EE4651-5309-4872-12B6-177DD34E85FD}"/>
                </a:ext>
              </a:extLst>
            </p:cNvPr>
            <p:cNvSpPr txBox="1"/>
            <p:nvPr/>
          </p:nvSpPr>
          <p:spPr>
            <a:xfrm>
              <a:off x="11092195" y="649958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F37BC25-5F03-ACC6-E36B-FDE33A9597E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860" y="4954910"/>
            <a:ext cx="8881610" cy="207137"/>
          </a:xfrm>
          <a:prstGeom prst="rect">
            <a:avLst/>
          </a:prstGeom>
        </p:spPr>
      </p:pic>
      <p:pic>
        <p:nvPicPr>
          <p:cNvPr id="6" name="Picture 5" descr="A green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F7EA805C-859C-5604-60C4-FF7A3E1B37C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60" y="6351223"/>
            <a:ext cx="5929282" cy="1878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7F7BC2-5BE3-7283-FDF7-8B78E499B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6"/>
            <a:ext cx="10945216" cy="5219700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children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school with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confidence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need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1E154D-8A14-9A50-188D-154D1F95C30A}"/>
              </a:ext>
            </a:extLst>
          </p:cNvPr>
          <p:cNvSpPr/>
          <p:nvPr/>
        </p:nvSpPr>
        <p:spPr>
          <a:xfrm>
            <a:off x="991031" y="11134369"/>
            <a:ext cx="4065512" cy="30594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ADD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183591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65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4789C-5E35-F683-390E-1FCF2AA1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blob on a black background&#10;&#10;AI-generated content may be incorrect.">
            <a:extLst>
              <a:ext uri="{FF2B5EF4-FFF2-40B4-BE49-F238E27FC236}">
                <a16:creationId xmlns:a16="http://schemas.microsoft.com/office/drawing/2014/main" id="{EC99D948-16B9-385A-1EAD-70994F09B2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95133">
            <a:off x="-1702134" y="7343412"/>
            <a:ext cx="21526921" cy="17974658"/>
          </a:xfrm>
          <a:prstGeom prst="rect">
            <a:avLst/>
          </a:prstGeom>
        </p:spPr>
      </p:pic>
      <p:pic>
        <p:nvPicPr>
          <p:cNvPr id="23" name="Picture 22" descr="A black square with green border&#10;&#10;AI-generated content may be incorrect.">
            <a:extLst>
              <a:ext uri="{FF2B5EF4-FFF2-40B4-BE49-F238E27FC236}">
                <a16:creationId xmlns:a16="http://schemas.microsoft.com/office/drawing/2014/main" id="{6AEF0010-CE4F-6E52-A9CF-89A17F91A0F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0" y="0"/>
            <a:ext cx="15238413" cy="15238413"/>
          </a:xfrm>
          <a:prstGeom prst="rect">
            <a:avLst/>
          </a:prstGeom>
        </p:spPr>
      </p:pic>
      <p:pic>
        <p:nvPicPr>
          <p:cNvPr id="12" name="Picture 11" descr="A person and a child in a wheelchair&#10;&#10;AI-generated content may be incorrect.">
            <a:extLst>
              <a:ext uri="{FF2B5EF4-FFF2-40B4-BE49-F238E27FC236}">
                <a16:creationId xmlns:a16="http://schemas.microsoft.com/office/drawing/2014/main" id="{A1A2F803-CF00-6FDB-37C1-19A04813293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22" y="6264117"/>
            <a:ext cx="12529392" cy="84804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EE5960B-F7B8-49ED-FA82-78006AB48782}"/>
              </a:ext>
            </a:extLst>
          </p:cNvPr>
          <p:cNvGrpSpPr/>
          <p:nvPr/>
        </p:nvGrpSpPr>
        <p:grpSpPr>
          <a:xfrm rot="157907">
            <a:off x="10938257" y="5112541"/>
            <a:ext cx="3508094" cy="3508094"/>
            <a:chOff x="11092195" y="5407256"/>
            <a:chExt cx="3508094" cy="3508094"/>
          </a:xfrm>
        </p:grpSpPr>
        <p:pic>
          <p:nvPicPr>
            <p:cNvPr id="28" name="Picture 27" descr="An orange starburst with black background&#10;&#10;AI-generated content may be incorrect.">
              <a:extLst>
                <a:ext uri="{FF2B5EF4-FFF2-40B4-BE49-F238E27FC236}">
                  <a16:creationId xmlns:a16="http://schemas.microsoft.com/office/drawing/2014/main" id="{36FEFFB9-EACD-5C4F-226D-0DA19A640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92195" y="5407256"/>
              <a:ext cx="3508094" cy="350809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00B7EA-98C8-33B0-4C26-FCE0C3C4A50A}"/>
                </a:ext>
              </a:extLst>
            </p:cNvPr>
            <p:cNvSpPr txBox="1"/>
            <p:nvPr/>
          </p:nvSpPr>
          <p:spPr>
            <a:xfrm>
              <a:off x="11092195" y="6499584"/>
              <a:ext cx="350809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Launched</a:t>
              </a:r>
              <a:b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today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816A154-0D6B-8372-C387-4F7E4F9909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860" y="4954910"/>
            <a:ext cx="8881610" cy="207137"/>
          </a:xfrm>
          <a:prstGeom prst="rect">
            <a:avLst/>
          </a:prstGeom>
        </p:spPr>
      </p:pic>
      <p:pic>
        <p:nvPicPr>
          <p:cNvPr id="6" name="Picture 5" descr="A green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9EA1EC17-49BD-574D-FE93-11CDFE2CED6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60" y="6351223"/>
            <a:ext cx="5929282" cy="1878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CEB1238-D0C3-BA20-3CD4-65A8B13B0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70" y="959346"/>
            <a:ext cx="13020468" cy="5219700"/>
          </a:xfrm>
        </p:spPr>
        <p:txBody>
          <a:bodyPr anchor="t" anchorCtr="0">
            <a:noAutofit/>
          </a:bodyPr>
          <a:lstStyle/>
          <a:p>
            <a:pPr lvl="0" algn="l"/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children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school with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confidence</a:t>
            </a:r>
            <a:b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need</a:t>
            </a:r>
          </a:p>
        </p:txBody>
      </p:sp>
    </p:spTree>
    <p:extLst>
      <p:ext uri="{BB962C8B-B14F-4D97-AF65-F5344CB8AC3E}">
        <p14:creationId xmlns:p14="http://schemas.microsoft.com/office/powerpoint/2010/main" val="413712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cde849b1ab8b6ee336de78db651a973a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a609d3261baaf5fc570457dae29179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BF519C-CDC7-45FA-ABC0-2CE56D4DA815}">
  <ds:schemaRefs>
    <ds:schemaRef ds:uri="http://schemas.microsoft.com/office/2006/metadata/properties"/>
    <ds:schemaRef ds:uri="http://schemas.microsoft.com/office/infopath/2007/PartnerControls"/>
    <ds:schemaRef ds:uri="100f8c17-9e75-4c76-b002-c167a01bc5c5"/>
    <ds:schemaRef ds:uri="d225e306-cd9c-4685-a44c-e6e24beaa9eb"/>
  </ds:schemaRefs>
</ds:datastoreItem>
</file>

<file path=customXml/itemProps2.xml><?xml version="1.0" encoding="utf-8"?>
<ds:datastoreItem xmlns:ds="http://schemas.openxmlformats.org/officeDocument/2006/customXml" ds:itemID="{DBA40881-42EE-461A-AA6E-3694B473EB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D46B23-4AFA-41C9-84DE-200CBDDC6D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5e306-cd9c-4685-a44c-e6e24beaa9eb"/>
    <ds:schemaRef ds:uri="100f8c17-9e75-4c76-b002-c167a01bc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136</Words>
  <Application>Microsoft Office PowerPoint</Application>
  <PresentationFormat>Custom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New Potty training guide</vt:lpstr>
      <vt:lpstr>New Potty training guide</vt:lpstr>
      <vt:lpstr>Help children start school with the confidence they need</vt:lpstr>
      <vt:lpstr>Help children start school with the confidence they need</vt:lpstr>
      <vt:lpstr>Help children start school with the confidence they need</vt:lpstr>
      <vt:lpstr>Help children start school with the confidence they need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Erin Willson</cp:lastModifiedBy>
  <cp:revision>9</cp:revision>
  <dcterms:created xsi:type="dcterms:W3CDTF">2025-06-19T11:22:51Z</dcterms:created>
  <dcterms:modified xsi:type="dcterms:W3CDTF">2025-12-08T12:34:54Z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  <property fmtid="{D5CDD505-2E9C-101B-9397-08002B2CF9AE}" pid="3" name="MediaServiceImageTags">
    <vt:lpwstr/>
  </property>
</Properties>
</file>